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147471388" r:id="rId2"/>
    <p:sldId id="2147471391" r:id="rId3"/>
    <p:sldId id="2147471371" r:id="rId4"/>
    <p:sldId id="2147471394" r:id="rId5"/>
    <p:sldId id="2147471389" r:id="rId6"/>
    <p:sldId id="347" r:id="rId7"/>
    <p:sldId id="2147471376" r:id="rId8"/>
    <p:sldId id="2147471372" r:id="rId9"/>
    <p:sldId id="2147471366" r:id="rId10"/>
    <p:sldId id="2147471390"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55" autoAdjust="0"/>
    <p:restoredTop sz="94694"/>
  </p:normalViewPr>
  <p:slideViewPr>
    <p:cSldViewPr snapToGrid="0">
      <p:cViewPr varScale="1">
        <p:scale>
          <a:sx n="121" d="100"/>
          <a:sy n="121" d="100"/>
        </p:scale>
        <p:origin x="78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9AEA05-AB58-4C34-B291-7757DE6A4A3B}" type="datetimeFigureOut">
              <a:rPr lang="en-US" smtClean="0"/>
              <a:t>9/30/25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888F85-D006-4790-B241-FC45CD30A86C}" type="slidenum">
              <a:rPr lang="en-US" smtClean="0"/>
              <a:t>‹#›</a:t>
            </a:fld>
            <a:endParaRPr lang="en-US"/>
          </a:p>
        </p:txBody>
      </p:sp>
    </p:spTree>
    <p:extLst>
      <p:ext uri="{BB962C8B-B14F-4D97-AF65-F5344CB8AC3E}">
        <p14:creationId xmlns:p14="http://schemas.microsoft.com/office/powerpoint/2010/main" val="1463319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kern="100">
                <a:effectLst/>
                <a:latin typeface="Aptos" panose="020B0004020202020204" pitchFamily="34" charset="0"/>
                <a:ea typeface="Calibri" panose="020F0502020204030204" pitchFamily="34" charset="0"/>
                <a:cs typeface="Times New Roman" panose="02020603050405020304" pitchFamily="18" charset="0"/>
              </a:rPr>
              <a:t>We believe in your potential and are committed to providing the resources and support you need to excel in college and beyond. Empowering your journey to success, here’s what sets the Fidelity Scholars Program apart: </a:t>
            </a:r>
            <a:br>
              <a:rPr lang="en-US" sz="1100" kern="100">
                <a:effectLst/>
                <a:latin typeface="Aptos" panose="020B0004020202020204" pitchFamily="34" charset="0"/>
                <a:ea typeface="Calibri" panose="020F0502020204030204" pitchFamily="34" charset="0"/>
                <a:cs typeface="Times New Roman" panose="02020603050405020304" pitchFamily="18" charset="0"/>
              </a:rPr>
            </a:br>
            <a:endParaRPr lang="en-US" sz="1100" kern="100">
              <a:effectLst/>
              <a:latin typeface="Aptos" panose="020B000402020202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sz="1100" b="1" kern="100">
                <a:effectLst/>
                <a:latin typeface="Aptos" panose="020B0004020202020204" pitchFamily="34" charset="0"/>
                <a:ea typeface="Calibri" panose="020F0502020204030204" pitchFamily="34" charset="0"/>
                <a:cs typeface="Times New Roman" panose="02020603050405020304" pitchFamily="18" charset="0"/>
              </a:rPr>
              <a:t>Financial Assistance:</a:t>
            </a:r>
            <a:r>
              <a:rPr lang="en-US" sz="1100" kern="100">
                <a:effectLst/>
                <a:latin typeface="Aptos" panose="020B0004020202020204" pitchFamily="34" charset="0"/>
                <a:ea typeface="Calibri" panose="020F0502020204030204" pitchFamily="34" charset="0"/>
                <a:cs typeface="Times New Roman" panose="02020603050405020304" pitchFamily="18" charset="0"/>
              </a:rPr>
              <a:t> Financial support is only the beginning. By easing the financial burden, we enable students to focus more on their studies and less on how they’ll pay for them.</a:t>
            </a:r>
          </a:p>
          <a:p>
            <a:pPr marL="342900" marR="0" lvl="0" indent="-342900">
              <a:lnSpc>
                <a:spcPct val="107000"/>
              </a:lnSpc>
              <a:spcBef>
                <a:spcPts val="0"/>
              </a:spcBef>
              <a:spcAft>
                <a:spcPts val="0"/>
              </a:spcAft>
              <a:buFont typeface="Symbol" panose="05050102010706020507" pitchFamily="18" charset="2"/>
              <a:buChar char=""/>
            </a:pPr>
            <a:endParaRPr lang="en-US" sz="1100" kern="100">
              <a:effectLst/>
              <a:latin typeface="Aptos" panose="020B00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b="1" kern="100">
                <a:effectLst/>
                <a:latin typeface="Aptos" panose="020B0004020202020204" pitchFamily="34" charset="0"/>
                <a:ea typeface="Calibri" panose="020F0502020204030204" pitchFamily="34" charset="0"/>
                <a:cs typeface="Times New Roman" panose="02020603050405020304" pitchFamily="18" charset="0"/>
              </a:rPr>
              <a:t>College Success Coaches:</a:t>
            </a:r>
            <a:r>
              <a:rPr lang="en-US" sz="1100" kern="100">
                <a:effectLst/>
                <a:latin typeface="Aptos" panose="020B0004020202020204" pitchFamily="34" charset="0"/>
                <a:ea typeface="Calibri" panose="020F0502020204030204" pitchFamily="34" charset="0"/>
                <a:cs typeface="Times New Roman" panose="02020603050405020304" pitchFamily="18" charset="0"/>
              </a:rPr>
              <a:t> Access to dedicated college success coaches who are committed to guiding students through every step of your academic journey. From navigating the college campus to succeeding in your coursework, coaches provide personalized support and guidance.</a:t>
            </a:r>
          </a:p>
          <a:p>
            <a:pPr marL="0" marR="0" lvl="0" indent="0">
              <a:lnSpc>
                <a:spcPct val="107000"/>
              </a:lnSpc>
              <a:spcBef>
                <a:spcPts val="0"/>
              </a:spcBef>
              <a:spcAft>
                <a:spcPts val="0"/>
              </a:spcAft>
              <a:buFont typeface="Symbol" panose="05050102010706020507" pitchFamily="18" charset="2"/>
              <a:buNone/>
            </a:pPr>
            <a:endParaRPr lang="en-US" sz="1100" kern="100">
              <a:effectLst/>
              <a:latin typeface="Aptos" panose="020B000402020202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sz="1100" b="1" kern="100">
                <a:effectLst/>
                <a:latin typeface="Aptos" panose="020B0004020202020204" pitchFamily="34" charset="0"/>
                <a:ea typeface="Calibri" panose="020F0502020204030204" pitchFamily="34" charset="0"/>
                <a:cs typeface="Times New Roman" panose="02020603050405020304" pitchFamily="18" charset="0"/>
              </a:rPr>
              <a:t>Mental Health Support:</a:t>
            </a:r>
            <a:r>
              <a:rPr lang="en-US" sz="1100" kern="100">
                <a:effectLst/>
                <a:latin typeface="Aptos" panose="020B0004020202020204" pitchFamily="34" charset="0"/>
                <a:ea typeface="Calibri" panose="020F0502020204030204" pitchFamily="34" charset="0"/>
                <a:cs typeface="Times New Roman" panose="02020603050405020304" pitchFamily="18" charset="0"/>
              </a:rPr>
              <a:t> College can be overwhelming, especially for first-generation students who may not have a family history of higher education to draw upon. That’s why we have intentionally included access to mental health resources through our partnership with the Steve Fund. We recognize that mental well-being is essential to academic success. </a:t>
            </a:r>
            <a:br>
              <a:rPr lang="en-US" sz="1100" kern="100">
                <a:effectLst/>
                <a:latin typeface="Aptos" panose="020B0004020202020204" pitchFamily="34" charset="0"/>
                <a:ea typeface="Calibri" panose="020F0502020204030204" pitchFamily="34" charset="0"/>
                <a:cs typeface="Times New Roman" panose="02020603050405020304" pitchFamily="18" charset="0"/>
              </a:rPr>
            </a:br>
            <a:endParaRPr lang="en-US" sz="1100" kern="100">
              <a:effectLst/>
              <a:latin typeface="Aptos" panose="020B000402020202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sz="1100" b="1" kern="100">
                <a:effectLst/>
                <a:latin typeface="Aptos" panose="020B0004020202020204" pitchFamily="34" charset="0"/>
                <a:ea typeface="Calibri" panose="020F0502020204030204" pitchFamily="34" charset="0"/>
                <a:cs typeface="Times New Roman" panose="02020603050405020304" pitchFamily="18" charset="0"/>
              </a:rPr>
              <a:t>Mentorship:</a:t>
            </a:r>
            <a:r>
              <a:rPr lang="en-US" sz="1100" kern="100">
                <a:effectLst/>
                <a:latin typeface="Aptos" panose="020B0004020202020204" pitchFamily="34" charset="0"/>
                <a:ea typeface="Calibri" panose="020F0502020204030204" pitchFamily="34" charset="0"/>
                <a:cs typeface="Times New Roman" panose="02020603050405020304" pitchFamily="18" charset="0"/>
              </a:rPr>
              <a:t> Mentorship is a cornerstone of this program. We have nearly </a:t>
            </a:r>
            <a:r>
              <a:rPr lang="en-US" sz="1100" kern="100">
                <a:solidFill>
                  <a:srgbClr val="000000"/>
                </a:solidFill>
                <a:effectLst/>
                <a:latin typeface="Aptos" panose="020B0004020202020204" pitchFamily="34" charset="0"/>
                <a:ea typeface="Calibri" panose="020F0502020204030204" pitchFamily="34" charset="0"/>
                <a:cs typeface="Times New Roman" panose="02020603050405020304" pitchFamily="18" charset="0"/>
              </a:rPr>
              <a:t>500</a:t>
            </a:r>
            <a:r>
              <a:rPr lang="en-US" sz="1100" kern="100">
                <a:effectLst/>
                <a:latin typeface="Aptos" panose="020B0004020202020204" pitchFamily="34" charset="0"/>
                <a:ea typeface="Calibri" panose="020F0502020204030204" pitchFamily="34" charset="0"/>
                <a:cs typeface="Times New Roman" panose="02020603050405020304" pitchFamily="18" charset="0"/>
              </a:rPr>
              <a:t> Fidelity associates who volunteer their time as mentors to our scholars – helping students build confidence, develop their talents, and overcome challenges and we provide the mentor coaching and resources to our associates with our partner, MENTOR.</a:t>
            </a:r>
          </a:p>
          <a:p>
            <a:pPr marL="342900" marR="0" lvl="0" indent="-342900">
              <a:lnSpc>
                <a:spcPct val="107000"/>
              </a:lnSpc>
              <a:spcBef>
                <a:spcPts val="0"/>
              </a:spcBef>
              <a:spcAft>
                <a:spcPts val="0"/>
              </a:spcAft>
              <a:buFont typeface="Symbol" panose="05050102010706020507" pitchFamily="18" charset="2"/>
              <a:buChar char=""/>
            </a:pPr>
            <a:endParaRPr lang="en-US" sz="1100" kern="100">
              <a:effectLst/>
              <a:latin typeface="Aptos" panose="020B000402020202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sz="1100" b="1" kern="100">
                <a:effectLst/>
                <a:latin typeface="Aptos" panose="020B0004020202020204" pitchFamily="34" charset="0"/>
                <a:ea typeface="Calibri" panose="020F0502020204030204" pitchFamily="34" charset="0"/>
                <a:cs typeface="Times New Roman" panose="02020603050405020304" pitchFamily="18" charset="0"/>
              </a:rPr>
              <a:t>Financial Education:</a:t>
            </a:r>
            <a:r>
              <a:rPr lang="en-US" sz="1100" kern="100">
                <a:effectLst/>
                <a:latin typeface="Aptos" panose="020B0004020202020204" pitchFamily="34" charset="0"/>
                <a:ea typeface="Calibri" panose="020F0502020204030204" pitchFamily="34" charset="0"/>
                <a:cs typeface="Times New Roman" panose="02020603050405020304" pitchFamily="18" charset="0"/>
              </a:rPr>
              <a:t> We equip students with the knowledge to make informed decisions about budgeting, saving and managing debt. These skills are crucial not only for their time in college but for their long-term financial well-being.</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lang="en-US" sz="1100" kern="100">
              <a:effectLst/>
              <a:latin typeface="Aptos" panose="020B000402020202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sz="1100" b="1" kern="100">
                <a:effectLst/>
                <a:latin typeface="Aptos" panose="020B0004020202020204" pitchFamily="34" charset="0"/>
                <a:ea typeface="Calibri" panose="020F0502020204030204" pitchFamily="34" charset="0"/>
                <a:cs typeface="Times New Roman" panose="02020603050405020304" pitchFamily="18" charset="0"/>
              </a:rPr>
              <a:t>Career Readiness</a:t>
            </a:r>
            <a:r>
              <a:rPr lang="en-US" sz="1100" kern="100">
                <a:effectLst/>
                <a:latin typeface="Aptos" panose="020B000402020202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pPr>
            <a:endParaRPr lang="en-US" sz="1100" kern="100">
              <a:effectLst/>
              <a:latin typeface="Aptos" panose="020B000402020202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8E1D18D-3AE4-4536-91DB-8D0BD42FE574}" type="slidenum">
              <a:rPr lang="en-US" smtClean="0"/>
              <a:t>2</a:t>
            </a:fld>
            <a:endParaRPr lang="en-US"/>
          </a:p>
        </p:txBody>
      </p:sp>
    </p:spTree>
    <p:extLst>
      <p:ext uri="{BB962C8B-B14F-4D97-AF65-F5344CB8AC3E}">
        <p14:creationId xmlns:p14="http://schemas.microsoft.com/office/powerpoint/2010/main" val="2808508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Since 2023, the Fidelity Scholars Program has awarded more than 750 Scholars more than $12 million in scholarships.</a:t>
            </a:r>
            <a:r>
              <a:rPr lang="en-US" sz="1200" b="0" i="0"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This fall, 650 new scholars joined the program, bringing the total number of Fidelity scholars to over 1,200. </a:t>
            </a:r>
            <a:endParaRPr lang="en-US"/>
          </a:p>
        </p:txBody>
      </p:sp>
      <p:sp>
        <p:nvSpPr>
          <p:cNvPr id="4" name="Slide Number Placeholder 3"/>
          <p:cNvSpPr>
            <a:spLocks noGrp="1"/>
          </p:cNvSpPr>
          <p:nvPr>
            <p:ph type="sldNum" sz="quarter" idx="5"/>
          </p:nvPr>
        </p:nvSpPr>
        <p:spPr/>
        <p:txBody>
          <a:bodyPr/>
          <a:lstStyle/>
          <a:p>
            <a:fld id="{48E1D18D-3AE4-4536-91DB-8D0BD42FE574}" type="slidenum">
              <a:rPr lang="en-US" smtClean="0"/>
              <a:t>3</a:t>
            </a:fld>
            <a:endParaRPr lang="en-US"/>
          </a:p>
        </p:txBody>
      </p:sp>
    </p:spTree>
    <p:extLst>
      <p:ext uri="{BB962C8B-B14F-4D97-AF65-F5344CB8AC3E}">
        <p14:creationId xmlns:p14="http://schemas.microsoft.com/office/powerpoint/2010/main" val="3777526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E1D18D-3AE4-4536-91DB-8D0BD42FE574}" type="slidenum">
              <a:rPr lang="en-US" smtClean="0"/>
              <a:t>4</a:t>
            </a:fld>
            <a:endParaRPr lang="en-US"/>
          </a:p>
        </p:txBody>
      </p:sp>
    </p:spTree>
    <p:extLst>
      <p:ext uri="{BB962C8B-B14F-4D97-AF65-F5344CB8AC3E}">
        <p14:creationId xmlns:p14="http://schemas.microsoft.com/office/powerpoint/2010/main" val="3827750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is animated</a:t>
            </a:r>
          </a:p>
        </p:txBody>
      </p:sp>
      <p:sp>
        <p:nvSpPr>
          <p:cNvPr id="4" name="Slide Number Placeholder 3"/>
          <p:cNvSpPr>
            <a:spLocks noGrp="1"/>
          </p:cNvSpPr>
          <p:nvPr>
            <p:ph type="sldNum" sz="quarter" idx="5"/>
          </p:nvPr>
        </p:nvSpPr>
        <p:spPr/>
        <p:txBody>
          <a:bodyPr/>
          <a:lstStyle/>
          <a:p>
            <a:fld id="{DA9FB54B-318E-49AF-A5A2-438CC69A6C3B}" type="slidenum">
              <a:rPr lang="en-US" smtClean="0"/>
              <a:t>5</a:t>
            </a:fld>
            <a:endParaRPr lang="en-US"/>
          </a:p>
        </p:txBody>
      </p:sp>
    </p:spTree>
    <p:extLst>
      <p:ext uri="{BB962C8B-B14F-4D97-AF65-F5344CB8AC3E}">
        <p14:creationId xmlns:p14="http://schemas.microsoft.com/office/powerpoint/2010/main" val="3595346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p>
        </p:txBody>
      </p:sp>
      <p:sp>
        <p:nvSpPr>
          <p:cNvPr id="4" name="Slide Number Placeholder 3"/>
          <p:cNvSpPr>
            <a:spLocks noGrp="1"/>
          </p:cNvSpPr>
          <p:nvPr>
            <p:ph type="sldNum" sz="quarter" idx="5"/>
          </p:nvPr>
        </p:nvSpPr>
        <p:spPr/>
        <p:txBody>
          <a:bodyPr/>
          <a:lstStyle/>
          <a:p>
            <a:fld id="{48E1D18D-3AE4-4536-91DB-8D0BD42FE574}" type="slidenum">
              <a:rPr lang="en-US" smtClean="0"/>
              <a:t>6</a:t>
            </a:fld>
            <a:endParaRPr lang="en-US"/>
          </a:p>
        </p:txBody>
      </p:sp>
    </p:spTree>
    <p:extLst>
      <p:ext uri="{BB962C8B-B14F-4D97-AF65-F5344CB8AC3E}">
        <p14:creationId xmlns:p14="http://schemas.microsoft.com/office/powerpoint/2010/main" val="1209327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E1D18D-3AE4-4536-91DB-8D0BD42FE574}" type="slidenum">
              <a:rPr lang="en-US" smtClean="0"/>
              <a:t>9</a:t>
            </a:fld>
            <a:endParaRPr lang="en-US"/>
          </a:p>
        </p:txBody>
      </p:sp>
    </p:spTree>
    <p:extLst>
      <p:ext uri="{BB962C8B-B14F-4D97-AF65-F5344CB8AC3E}">
        <p14:creationId xmlns:p14="http://schemas.microsoft.com/office/powerpoint/2010/main" val="944419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5A93A-6505-12C4-2A87-585D8CA05E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5DAE6E-E9E7-AF7C-BB40-C020C0A400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BD5234-7E35-8FB4-B085-FE1C02E18C47}"/>
              </a:ext>
            </a:extLst>
          </p:cNvPr>
          <p:cNvSpPr>
            <a:spLocks noGrp="1"/>
          </p:cNvSpPr>
          <p:nvPr>
            <p:ph type="dt" sz="half" idx="10"/>
          </p:nvPr>
        </p:nvSpPr>
        <p:spPr/>
        <p:txBody>
          <a:bodyPr/>
          <a:lstStyle/>
          <a:p>
            <a:fld id="{FD525DD3-AFF4-42BD-9CEC-A706CFB038BB}" type="datetimeFigureOut">
              <a:rPr lang="en-US" smtClean="0"/>
              <a:t>9/30/25</a:t>
            </a:fld>
            <a:endParaRPr lang="en-US"/>
          </a:p>
        </p:txBody>
      </p:sp>
      <p:sp>
        <p:nvSpPr>
          <p:cNvPr id="5" name="Footer Placeholder 4">
            <a:extLst>
              <a:ext uri="{FF2B5EF4-FFF2-40B4-BE49-F238E27FC236}">
                <a16:creationId xmlns:a16="http://schemas.microsoft.com/office/drawing/2014/main" id="{A4CAA65D-590C-A42A-BAB4-ACA319C066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648584-B883-9CF7-4BA7-638AA2632707}"/>
              </a:ext>
            </a:extLst>
          </p:cNvPr>
          <p:cNvSpPr>
            <a:spLocks noGrp="1"/>
          </p:cNvSpPr>
          <p:nvPr>
            <p:ph type="sldNum" sz="quarter" idx="12"/>
          </p:nvPr>
        </p:nvSpPr>
        <p:spPr/>
        <p:txBody>
          <a:bodyPr/>
          <a:lstStyle/>
          <a:p>
            <a:fld id="{5B8ABE8A-79C6-44B7-B3FE-3F82330A0744}" type="slidenum">
              <a:rPr lang="en-US" smtClean="0"/>
              <a:t>‹#›</a:t>
            </a:fld>
            <a:endParaRPr lang="en-US"/>
          </a:p>
        </p:txBody>
      </p:sp>
    </p:spTree>
    <p:extLst>
      <p:ext uri="{BB962C8B-B14F-4D97-AF65-F5344CB8AC3E}">
        <p14:creationId xmlns:p14="http://schemas.microsoft.com/office/powerpoint/2010/main" val="2027032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C8B98-5A38-F508-05BE-7DFB80CCEC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9FDEC2-6057-8E3D-5546-116D608BF6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8A291B-9785-4143-AB9F-0C0DBE4ED907}"/>
              </a:ext>
            </a:extLst>
          </p:cNvPr>
          <p:cNvSpPr>
            <a:spLocks noGrp="1"/>
          </p:cNvSpPr>
          <p:nvPr>
            <p:ph type="dt" sz="half" idx="10"/>
          </p:nvPr>
        </p:nvSpPr>
        <p:spPr/>
        <p:txBody>
          <a:bodyPr/>
          <a:lstStyle/>
          <a:p>
            <a:fld id="{FD525DD3-AFF4-42BD-9CEC-A706CFB038BB}" type="datetimeFigureOut">
              <a:rPr lang="en-US" smtClean="0"/>
              <a:t>9/30/25</a:t>
            </a:fld>
            <a:endParaRPr lang="en-US"/>
          </a:p>
        </p:txBody>
      </p:sp>
      <p:sp>
        <p:nvSpPr>
          <p:cNvPr id="5" name="Footer Placeholder 4">
            <a:extLst>
              <a:ext uri="{FF2B5EF4-FFF2-40B4-BE49-F238E27FC236}">
                <a16:creationId xmlns:a16="http://schemas.microsoft.com/office/drawing/2014/main" id="{675EF9E4-CE67-0D22-73D0-AC7592405D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1B415B-17DF-7BD6-24B0-0A1BB915BD6A}"/>
              </a:ext>
            </a:extLst>
          </p:cNvPr>
          <p:cNvSpPr>
            <a:spLocks noGrp="1"/>
          </p:cNvSpPr>
          <p:nvPr>
            <p:ph type="sldNum" sz="quarter" idx="12"/>
          </p:nvPr>
        </p:nvSpPr>
        <p:spPr/>
        <p:txBody>
          <a:bodyPr/>
          <a:lstStyle/>
          <a:p>
            <a:fld id="{5B8ABE8A-79C6-44B7-B3FE-3F82330A0744}" type="slidenum">
              <a:rPr lang="en-US" smtClean="0"/>
              <a:t>‹#›</a:t>
            </a:fld>
            <a:endParaRPr lang="en-US"/>
          </a:p>
        </p:txBody>
      </p:sp>
    </p:spTree>
    <p:extLst>
      <p:ext uri="{BB962C8B-B14F-4D97-AF65-F5344CB8AC3E}">
        <p14:creationId xmlns:p14="http://schemas.microsoft.com/office/powerpoint/2010/main" val="3786740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60439B-3225-C852-6D2D-5F28488FE9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2D8145-3C53-2113-D102-E7312FFEFF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72C701-B32B-F6A5-CE6C-B8B167418E3F}"/>
              </a:ext>
            </a:extLst>
          </p:cNvPr>
          <p:cNvSpPr>
            <a:spLocks noGrp="1"/>
          </p:cNvSpPr>
          <p:nvPr>
            <p:ph type="dt" sz="half" idx="10"/>
          </p:nvPr>
        </p:nvSpPr>
        <p:spPr/>
        <p:txBody>
          <a:bodyPr/>
          <a:lstStyle/>
          <a:p>
            <a:fld id="{FD525DD3-AFF4-42BD-9CEC-A706CFB038BB}" type="datetimeFigureOut">
              <a:rPr lang="en-US" smtClean="0"/>
              <a:t>9/30/25</a:t>
            </a:fld>
            <a:endParaRPr lang="en-US"/>
          </a:p>
        </p:txBody>
      </p:sp>
      <p:sp>
        <p:nvSpPr>
          <p:cNvPr id="5" name="Footer Placeholder 4">
            <a:extLst>
              <a:ext uri="{FF2B5EF4-FFF2-40B4-BE49-F238E27FC236}">
                <a16:creationId xmlns:a16="http://schemas.microsoft.com/office/drawing/2014/main" id="{E55C7F1B-265B-643F-4D01-5604A6075D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508E62-628B-C0C1-CB15-5DF4BCFD8572}"/>
              </a:ext>
            </a:extLst>
          </p:cNvPr>
          <p:cNvSpPr>
            <a:spLocks noGrp="1"/>
          </p:cNvSpPr>
          <p:nvPr>
            <p:ph type="sldNum" sz="quarter" idx="12"/>
          </p:nvPr>
        </p:nvSpPr>
        <p:spPr/>
        <p:txBody>
          <a:bodyPr/>
          <a:lstStyle/>
          <a:p>
            <a:fld id="{5B8ABE8A-79C6-44B7-B3FE-3F82330A0744}" type="slidenum">
              <a:rPr lang="en-US" smtClean="0"/>
              <a:t>‹#›</a:t>
            </a:fld>
            <a:endParaRPr lang="en-US"/>
          </a:p>
        </p:txBody>
      </p:sp>
    </p:spTree>
    <p:extLst>
      <p:ext uri="{BB962C8B-B14F-4D97-AF65-F5344CB8AC3E}">
        <p14:creationId xmlns:p14="http://schemas.microsoft.com/office/powerpoint/2010/main" val="6182526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cholars Logo A">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EDE4393B-09DB-9722-1CB2-67D2E2A386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56005" y="1011663"/>
            <a:ext cx="3373370" cy="3499951"/>
          </a:xfrm>
          <a:prstGeom prst="rect">
            <a:avLst/>
          </a:prstGeom>
        </p:spPr>
      </p:pic>
      <p:sp>
        <p:nvSpPr>
          <p:cNvPr id="57" name="Freeform: Shape 56">
            <a:extLst>
              <a:ext uri="{FF2B5EF4-FFF2-40B4-BE49-F238E27FC236}">
                <a16:creationId xmlns:a16="http://schemas.microsoft.com/office/drawing/2014/main" id="{F0E1CF2A-0397-7DD4-1CE7-8297E48EA207}"/>
              </a:ext>
            </a:extLst>
          </p:cNvPr>
          <p:cNvSpPr/>
          <p:nvPr userDrawn="1"/>
        </p:nvSpPr>
        <p:spPr>
          <a:xfrm>
            <a:off x="0" y="3889136"/>
            <a:ext cx="2097550" cy="2263667"/>
          </a:xfrm>
          <a:custGeom>
            <a:avLst/>
            <a:gdLst>
              <a:gd name="connsiteX0" fmla="*/ 1283324 w 2097550"/>
              <a:gd name="connsiteY0" fmla="*/ 0 h 2263667"/>
              <a:gd name="connsiteX1" fmla="*/ 1312968 w 2097550"/>
              <a:gd name="connsiteY1" fmla="*/ 339 h 2263667"/>
              <a:gd name="connsiteX2" fmla="*/ 1342476 w 2097550"/>
              <a:gd name="connsiteY2" fmla="*/ 1287 h 2263667"/>
              <a:gd name="connsiteX3" fmla="*/ 1371849 w 2097550"/>
              <a:gd name="connsiteY3" fmla="*/ 2778 h 2263667"/>
              <a:gd name="connsiteX4" fmla="*/ 1401086 w 2097550"/>
              <a:gd name="connsiteY4" fmla="*/ 4809 h 2263667"/>
              <a:gd name="connsiteX5" fmla="*/ 1430187 w 2097550"/>
              <a:gd name="connsiteY5" fmla="*/ 7383 h 2263667"/>
              <a:gd name="connsiteX6" fmla="*/ 1487711 w 2097550"/>
              <a:gd name="connsiteY6" fmla="*/ 14157 h 2263667"/>
              <a:gd name="connsiteX7" fmla="*/ 1544150 w 2097550"/>
              <a:gd name="connsiteY7" fmla="*/ 23166 h 2263667"/>
              <a:gd name="connsiteX8" fmla="*/ 1599233 w 2097550"/>
              <a:gd name="connsiteY8" fmla="*/ 34409 h 2263667"/>
              <a:gd name="connsiteX9" fmla="*/ 1652823 w 2097550"/>
              <a:gd name="connsiteY9" fmla="*/ 47821 h 2263667"/>
              <a:gd name="connsiteX10" fmla="*/ 1679007 w 2097550"/>
              <a:gd name="connsiteY10" fmla="*/ 55339 h 2263667"/>
              <a:gd name="connsiteX11" fmla="*/ 1704716 w 2097550"/>
              <a:gd name="connsiteY11" fmla="*/ 63399 h 2263667"/>
              <a:gd name="connsiteX12" fmla="*/ 1729883 w 2097550"/>
              <a:gd name="connsiteY12" fmla="*/ 72001 h 2263667"/>
              <a:gd name="connsiteX13" fmla="*/ 1754507 w 2097550"/>
              <a:gd name="connsiteY13" fmla="*/ 81145 h 2263667"/>
              <a:gd name="connsiteX14" fmla="*/ 1778589 w 2097550"/>
              <a:gd name="connsiteY14" fmla="*/ 90831 h 2263667"/>
              <a:gd name="connsiteX15" fmla="*/ 1802060 w 2097550"/>
              <a:gd name="connsiteY15" fmla="*/ 100991 h 2263667"/>
              <a:gd name="connsiteX16" fmla="*/ 1824921 w 2097550"/>
              <a:gd name="connsiteY16" fmla="*/ 111693 h 2263667"/>
              <a:gd name="connsiteX17" fmla="*/ 1847103 w 2097550"/>
              <a:gd name="connsiteY17" fmla="*/ 122937 h 2263667"/>
              <a:gd name="connsiteX18" fmla="*/ 1889297 w 2097550"/>
              <a:gd name="connsiteY18" fmla="*/ 146982 h 2263667"/>
              <a:gd name="connsiteX19" fmla="*/ 1928370 w 2097550"/>
              <a:gd name="connsiteY19" fmla="*/ 172992 h 2263667"/>
              <a:gd name="connsiteX20" fmla="*/ 1964051 w 2097550"/>
              <a:gd name="connsiteY20" fmla="*/ 200967 h 2263667"/>
              <a:gd name="connsiteX21" fmla="*/ 1996205 w 2097550"/>
              <a:gd name="connsiteY21" fmla="*/ 230770 h 2263667"/>
              <a:gd name="connsiteX22" fmla="*/ 2024221 w 2097550"/>
              <a:gd name="connsiteY22" fmla="*/ 262401 h 2263667"/>
              <a:gd name="connsiteX23" fmla="*/ 2048031 w 2097550"/>
              <a:gd name="connsiteY23" fmla="*/ 295726 h 2263667"/>
              <a:gd name="connsiteX24" fmla="*/ 2067432 w 2097550"/>
              <a:gd name="connsiteY24" fmla="*/ 330609 h 2263667"/>
              <a:gd name="connsiteX25" fmla="*/ 2082220 w 2097550"/>
              <a:gd name="connsiteY25" fmla="*/ 366983 h 2263667"/>
              <a:gd name="connsiteX26" fmla="*/ 2087782 w 2097550"/>
              <a:gd name="connsiteY26" fmla="*/ 385677 h 2263667"/>
              <a:gd name="connsiteX27" fmla="*/ 2092124 w 2097550"/>
              <a:gd name="connsiteY27" fmla="*/ 404710 h 2263667"/>
              <a:gd name="connsiteX28" fmla="*/ 2095244 w 2097550"/>
              <a:gd name="connsiteY28" fmla="*/ 424014 h 2263667"/>
              <a:gd name="connsiteX29" fmla="*/ 2097076 w 2097550"/>
              <a:gd name="connsiteY29" fmla="*/ 443590 h 2263667"/>
              <a:gd name="connsiteX30" fmla="*/ 2097550 w 2097550"/>
              <a:gd name="connsiteY30" fmla="*/ 463435 h 2263667"/>
              <a:gd name="connsiteX31" fmla="*/ 2096737 w 2097550"/>
              <a:gd name="connsiteY31" fmla="*/ 483552 h 2263667"/>
              <a:gd name="connsiteX32" fmla="*/ 2094634 w 2097550"/>
              <a:gd name="connsiteY32" fmla="*/ 503872 h 2263667"/>
              <a:gd name="connsiteX33" fmla="*/ 2091242 w 2097550"/>
              <a:gd name="connsiteY33" fmla="*/ 524396 h 2263667"/>
              <a:gd name="connsiteX34" fmla="*/ 2080524 w 2097550"/>
              <a:gd name="connsiteY34" fmla="*/ 565917 h 2263667"/>
              <a:gd name="connsiteX35" fmla="*/ 2064651 w 2097550"/>
              <a:gd name="connsiteY35" fmla="*/ 607979 h 2263667"/>
              <a:gd name="connsiteX36" fmla="*/ 2043621 w 2097550"/>
              <a:gd name="connsiteY36" fmla="*/ 650448 h 2263667"/>
              <a:gd name="connsiteX37" fmla="*/ 2017437 w 2097550"/>
              <a:gd name="connsiteY37" fmla="*/ 693188 h 2263667"/>
              <a:gd name="connsiteX38" fmla="*/ 2002514 w 2097550"/>
              <a:gd name="connsiteY38" fmla="*/ 714592 h 2263667"/>
              <a:gd name="connsiteX39" fmla="*/ 1986437 w 2097550"/>
              <a:gd name="connsiteY39" fmla="*/ 735996 h 2263667"/>
              <a:gd name="connsiteX40" fmla="*/ 1969206 w 2097550"/>
              <a:gd name="connsiteY40" fmla="*/ 757400 h 2263667"/>
              <a:gd name="connsiteX41" fmla="*/ 1950823 w 2097550"/>
              <a:gd name="connsiteY41" fmla="*/ 778736 h 2263667"/>
              <a:gd name="connsiteX42" fmla="*/ 1931354 w 2097550"/>
              <a:gd name="connsiteY42" fmla="*/ 800073 h 2263667"/>
              <a:gd name="connsiteX43" fmla="*/ 1910800 w 2097550"/>
              <a:gd name="connsiteY43" fmla="*/ 821341 h 2263667"/>
              <a:gd name="connsiteX44" fmla="*/ 1889160 w 2097550"/>
              <a:gd name="connsiteY44" fmla="*/ 842541 h 2263667"/>
              <a:gd name="connsiteX45" fmla="*/ 1866368 w 2097550"/>
              <a:gd name="connsiteY45" fmla="*/ 863606 h 2263667"/>
              <a:gd name="connsiteX46" fmla="*/ 1842557 w 2097550"/>
              <a:gd name="connsiteY46" fmla="*/ 884537 h 2263667"/>
              <a:gd name="connsiteX47" fmla="*/ 1817866 w 2097550"/>
              <a:gd name="connsiteY47" fmla="*/ 905398 h 2263667"/>
              <a:gd name="connsiteX48" fmla="*/ 1792292 w 2097550"/>
              <a:gd name="connsiteY48" fmla="*/ 926125 h 2263667"/>
              <a:gd name="connsiteX49" fmla="*/ 1765768 w 2097550"/>
              <a:gd name="connsiteY49" fmla="*/ 946717 h 2263667"/>
              <a:gd name="connsiteX50" fmla="*/ 1738227 w 2097550"/>
              <a:gd name="connsiteY50" fmla="*/ 967104 h 2263667"/>
              <a:gd name="connsiteX51" fmla="*/ 1709940 w 2097550"/>
              <a:gd name="connsiteY51" fmla="*/ 987424 h 2263667"/>
              <a:gd name="connsiteX52" fmla="*/ 1680906 w 2097550"/>
              <a:gd name="connsiteY52" fmla="*/ 1007541 h 2263667"/>
              <a:gd name="connsiteX53" fmla="*/ 1650991 w 2097550"/>
              <a:gd name="connsiteY53" fmla="*/ 1027523 h 2263667"/>
              <a:gd name="connsiteX54" fmla="*/ 1643393 w 2097550"/>
              <a:gd name="connsiteY54" fmla="*/ 1032467 h 2263667"/>
              <a:gd name="connsiteX55" fmla="*/ 1635660 w 2097550"/>
              <a:gd name="connsiteY55" fmla="*/ 1037412 h 2263667"/>
              <a:gd name="connsiteX56" fmla="*/ 1627927 w 2097550"/>
              <a:gd name="connsiteY56" fmla="*/ 1042356 h 2263667"/>
              <a:gd name="connsiteX57" fmla="*/ 1620193 w 2097550"/>
              <a:gd name="connsiteY57" fmla="*/ 1047301 h 2263667"/>
              <a:gd name="connsiteX58" fmla="*/ 1604727 w 2097550"/>
              <a:gd name="connsiteY58" fmla="*/ 1057190 h 2263667"/>
              <a:gd name="connsiteX59" fmla="*/ 1600793 w 2097550"/>
              <a:gd name="connsiteY59" fmla="*/ 1059629 h 2263667"/>
              <a:gd name="connsiteX60" fmla="*/ 1596790 w 2097550"/>
              <a:gd name="connsiteY60" fmla="*/ 1062067 h 2263667"/>
              <a:gd name="connsiteX61" fmla="*/ 1592788 w 2097550"/>
              <a:gd name="connsiteY61" fmla="*/ 1064506 h 2263667"/>
              <a:gd name="connsiteX62" fmla="*/ 1588786 w 2097550"/>
              <a:gd name="connsiteY62" fmla="*/ 1066944 h 2263667"/>
              <a:gd name="connsiteX63" fmla="*/ 1556835 w 2097550"/>
              <a:gd name="connsiteY63" fmla="*/ 1086383 h 2263667"/>
              <a:gd name="connsiteX64" fmla="*/ 1523868 w 2097550"/>
              <a:gd name="connsiteY64" fmla="*/ 1105484 h 2263667"/>
              <a:gd name="connsiteX65" fmla="*/ 1507315 w 2097550"/>
              <a:gd name="connsiteY65" fmla="*/ 1115103 h 2263667"/>
              <a:gd name="connsiteX66" fmla="*/ 1490425 w 2097550"/>
              <a:gd name="connsiteY66" fmla="*/ 1124518 h 2263667"/>
              <a:gd name="connsiteX67" fmla="*/ 1456507 w 2097550"/>
              <a:gd name="connsiteY67" fmla="*/ 1143415 h 2263667"/>
              <a:gd name="connsiteX68" fmla="*/ 1421708 w 2097550"/>
              <a:gd name="connsiteY68" fmla="*/ 1161907 h 2263667"/>
              <a:gd name="connsiteX69" fmla="*/ 1404274 w 2097550"/>
              <a:gd name="connsiteY69" fmla="*/ 1171254 h 2263667"/>
              <a:gd name="connsiteX70" fmla="*/ 1386501 w 2097550"/>
              <a:gd name="connsiteY70" fmla="*/ 1180331 h 2263667"/>
              <a:gd name="connsiteX71" fmla="*/ 1350820 w 2097550"/>
              <a:gd name="connsiteY71" fmla="*/ 1198551 h 2263667"/>
              <a:gd name="connsiteX72" fmla="*/ 1314393 w 2097550"/>
              <a:gd name="connsiteY72" fmla="*/ 1216432 h 2263667"/>
              <a:gd name="connsiteX73" fmla="*/ 1296145 w 2097550"/>
              <a:gd name="connsiteY73" fmla="*/ 1225374 h 2263667"/>
              <a:gd name="connsiteX74" fmla="*/ 1277693 w 2097550"/>
              <a:gd name="connsiteY74" fmla="*/ 1234179 h 2263667"/>
              <a:gd name="connsiteX75" fmla="*/ 1259106 w 2097550"/>
              <a:gd name="connsiteY75" fmla="*/ 1242917 h 2263667"/>
              <a:gd name="connsiteX76" fmla="*/ 1240519 w 2097550"/>
              <a:gd name="connsiteY76" fmla="*/ 1251653 h 2263667"/>
              <a:gd name="connsiteX77" fmla="*/ 1231159 w 2097550"/>
              <a:gd name="connsiteY77" fmla="*/ 1256057 h 2263667"/>
              <a:gd name="connsiteX78" fmla="*/ 1221730 w 2097550"/>
              <a:gd name="connsiteY78" fmla="*/ 1260391 h 2263667"/>
              <a:gd name="connsiteX79" fmla="*/ 1212233 w 2097550"/>
              <a:gd name="connsiteY79" fmla="*/ 1264659 h 2263667"/>
              <a:gd name="connsiteX80" fmla="*/ 1202736 w 2097550"/>
              <a:gd name="connsiteY80" fmla="*/ 1268926 h 2263667"/>
              <a:gd name="connsiteX81" fmla="*/ 1164545 w 2097550"/>
              <a:gd name="connsiteY81" fmla="*/ 1286198 h 2263667"/>
              <a:gd name="connsiteX82" fmla="*/ 1121604 w 2097550"/>
              <a:gd name="connsiteY82" fmla="*/ 1305570 h 2263667"/>
              <a:gd name="connsiteX83" fmla="*/ 1110886 w 2097550"/>
              <a:gd name="connsiteY83" fmla="*/ 1310447 h 2263667"/>
              <a:gd name="connsiteX84" fmla="*/ 1100237 w 2097550"/>
              <a:gd name="connsiteY84" fmla="*/ 1315391 h 2263667"/>
              <a:gd name="connsiteX85" fmla="*/ 1089586 w 2097550"/>
              <a:gd name="connsiteY85" fmla="*/ 1320403 h 2263667"/>
              <a:gd name="connsiteX86" fmla="*/ 1078936 w 2097550"/>
              <a:gd name="connsiteY86" fmla="*/ 1325349 h 2263667"/>
              <a:gd name="connsiteX87" fmla="*/ 1036403 w 2097550"/>
              <a:gd name="connsiteY87" fmla="*/ 1345668 h 2263667"/>
              <a:gd name="connsiteX88" fmla="*/ 994142 w 2097550"/>
              <a:gd name="connsiteY88" fmla="*/ 1366531 h 2263667"/>
              <a:gd name="connsiteX89" fmla="*/ 952084 w 2097550"/>
              <a:gd name="connsiteY89" fmla="*/ 1387935 h 2263667"/>
              <a:gd name="connsiteX90" fmla="*/ 910297 w 2097550"/>
              <a:gd name="connsiteY90" fmla="*/ 1409880 h 2263667"/>
              <a:gd name="connsiteX91" fmla="*/ 868850 w 2097550"/>
              <a:gd name="connsiteY91" fmla="*/ 1432436 h 2263667"/>
              <a:gd name="connsiteX92" fmla="*/ 827674 w 2097550"/>
              <a:gd name="connsiteY92" fmla="*/ 1455600 h 2263667"/>
              <a:gd name="connsiteX93" fmla="*/ 786837 w 2097550"/>
              <a:gd name="connsiteY93" fmla="*/ 1479375 h 2263667"/>
              <a:gd name="connsiteX94" fmla="*/ 746272 w 2097550"/>
              <a:gd name="connsiteY94" fmla="*/ 1503827 h 2263667"/>
              <a:gd name="connsiteX95" fmla="*/ 666226 w 2097550"/>
              <a:gd name="connsiteY95" fmla="*/ 1554695 h 2263667"/>
              <a:gd name="connsiteX96" fmla="*/ 587740 w 2097550"/>
              <a:gd name="connsiteY96" fmla="*/ 1608475 h 2263667"/>
              <a:gd name="connsiteX97" fmla="*/ 511019 w 2097550"/>
              <a:gd name="connsiteY97" fmla="*/ 1665372 h 2263667"/>
              <a:gd name="connsiteX98" fmla="*/ 436401 w 2097550"/>
              <a:gd name="connsiteY98" fmla="*/ 1725587 h 2263667"/>
              <a:gd name="connsiteX99" fmla="*/ 364155 w 2097550"/>
              <a:gd name="connsiteY99" fmla="*/ 1789258 h 2263667"/>
              <a:gd name="connsiteX100" fmla="*/ 294557 w 2097550"/>
              <a:gd name="connsiteY100" fmla="*/ 1856585 h 2263667"/>
              <a:gd name="connsiteX101" fmla="*/ 228213 w 2097550"/>
              <a:gd name="connsiteY101" fmla="*/ 1927773 h 2263667"/>
              <a:gd name="connsiteX102" fmla="*/ 165602 w 2097550"/>
              <a:gd name="connsiteY102" fmla="*/ 2003093 h 2263667"/>
              <a:gd name="connsiteX103" fmla="*/ 135822 w 2097550"/>
              <a:gd name="connsiteY103" fmla="*/ 2042244 h 2263667"/>
              <a:gd name="connsiteX104" fmla="*/ 107060 w 2097550"/>
              <a:gd name="connsiteY104" fmla="*/ 2082409 h 2263667"/>
              <a:gd name="connsiteX105" fmla="*/ 79519 w 2097550"/>
              <a:gd name="connsiteY105" fmla="*/ 2123659 h 2263667"/>
              <a:gd name="connsiteX106" fmla="*/ 53335 w 2097550"/>
              <a:gd name="connsiteY106" fmla="*/ 2165993 h 2263667"/>
              <a:gd name="connsiteX107" fmla="*/ 47026 w 2097550"/>
              <a:gd name="connsiteY107" fmla="*/ 2176762 h 2263667"/>
              <a:gd name="connsiteX108" fmla="*/ 40717 w 2097550"/>
              <a:gd name="connsiteY108" fmla="*/ 2187600 h 2263667"/>
              <a:gd name="connsiteX109" fmla="*/ 34476 w 2097550"/>
              <a:gd name="connsiteY109" fmla="*/ 2198505 h 2263667"/>
              <a:gd name="connsiteX110" fmla="*/ 28439 w 2097550"/>
              <a:gd name="connsiteY110" fmla="*/ 2209478 h 2263667"/>
              <a:gd name="connsiteX111" fmla="*/ 16432 w 2097550"/>
              <a:gd name="connsiteY111" fmla="*/ 2231559 h 2263667"/>
              <a:gd name="connsiteX112" fmla="*/ 4967 w 2097550"/>
              <a:gd name="connsiteY112" fmla="*/ 2253979 h 2263667"/>
              <a:gd name="connsiteX113" fmla="*/ 0 w 2097550"/>
              <a:gd name="connsiteY113" fmla="*/ 2263667 h 2263667"/>
              <a:gd name="connsiteX114" fmla="*/ 0 w 2097550"/>
              <a:gd name="connsiteY114" fmla="*/ 1887197 h 2263667"/>
              <a:gd name="connsiteX115" fmla="*/ 36308 w 2097550"/>
              <a:gd name="connsiteY115" fmla="*/ 1845273 h 2263667"/>
              <a:gd name="connsiteX116" fmla="*/ 111265 w 2097550"/>
              <a:gd name="connsiteY116" fmla="*/ 1767650 h 2263667"/>
              <a:gd name="connsiteX117" fmla="*/ 189073 w 2097550"/>
              <a:gd name="connsiteY117" fmla="*/ 1694701 h 2263667"/>
              <a:gd name="connsiteX118" fmla="*/ 269118 w 2097550"/>
              <a:gd name="connsiteY118" fmla="*/ 1626154 h 2263667"/>
              <a:gd name="connsiteX119" fmla="*/ 351064 w 2097550"/>
              <a:gd name="connsiteY119" fmla="*/ 1561739 h 2263667"/>
              <a:gd name="connsiteX120" fmla="*/ 434637 w 2097550"/>
              <a:gd name="connsiteY120" fmla="*/ 1501253 h 2263667"/>
              <a:gd name="connsiteX121" fmla="*/ 519566 w 2097550"/>
              <a:gd name="connsiteY121" fmla="*/ 1444289 h 2263667"/>
              <a:gd name="connsiteX122" fmla="*/ 605581 w 2097550"/>
              <a:gd name="connsiteY122" fmla="*/ 1390644 h 2263667"/>
              <a:gd name="connsiteX123" fmla="*/ 648928 w 2097550"/>
              <a:gd name="connsiteY123" fmla="*/ 1364973 h 2263667"/>
              <a:gd name="connsiteX124" fmla="*/ 692479 w 2097550"/>
              <a:gd name="connsiteY124" fmla="*/ 1340047 h 2263667"/>
              <a:gd name="connsiteX125" fmla="*/ 736232 w 2097550"/>
              <a:gd name="connsiteY125" fmla="*/ 1315798 h 2263667"/>
              <a:gd name="connsiteX126" fmla="*/ 780190 w 2097550"/>
              <a:gd name="connsiteY126" fmla="*/ 1292294 h 2263667"/>
              <a:gd name="connsiteX127" fmla="*/ 824350 w 2097550"/>
              <a:gd name="connsiteY127" fmla="*/ 1269467 h 2263667"/>
              <a:gd name="connsiteX128" fmla="*/ 868646 w 2097550"/>
              <a:gd name="connsiteY128" fmla="*/ 1247251 h 2263667"/>
              <a:gd name="connsiteX129" fmla="*/ 913079 w 2097550"/>
              <a:gd name="connsiteY129" fmla="*/ 1225644 h 2263667"/>
              <a:gd name="connsiteX130" fmla="*/ 957646 w 2097550"/>
              <a:gd name="connsiteY130" fmla="*/ 1204578 h 2263667"/>
              <a:gd name="connsiteX131" fmla="*/ 968772 w 2097550"/>
              <a:gd name="connsiteY131" fmla="*/ 1199432 h 2263667"/>
              <a:gd name="connsiteX132" fmla="*/ 979897 w 2097550"/>
              <a:gd name="connsiteY132" fmla="*/ 1194284 h 2263667"/>
              <a:gd name="connsiteX133" fmla="*/ 991089 w 2097550"/>
              <a:gd name="connsiteY133" fmla="*/ 1189136 h 2263667"/>
              <a:gd name="connsiteX134" fmla="*/ 1002282 w 2097550"/>
              <a:gd name="connsiteY134" fmla="*/ 1184055 h 2263667"/>
              <a:gd name="connsiteX135" fmla="*/ 1047054 w 2097550"/>
              <a:gd name="connsiteY135" fmla="*/ 1164073 h 2263667"/>
              <a:gd name="connsiteX136" fmla="*/ 1082057 w 2097550"/>
              <a:gd name="connsiteY136" fmla="*/ 1148427 h 2263667"/>
              <a:gd name="connsiteX137" fmla="*/ 1090671 w 2097550"/>
              <a:gd name="connsiteY137" fmla="*/ 1144566 h 2263667"/>
              <a:gd name="connsiteX138" fmla="*/ 1099287 w 2097550"/>
              <a:gd name="connsiteY138" fmla="*/ 1140705 h 2263667"/>
              <a:gd name="connsiteX139" fmla="*/ 1107902 w 2097550"/>
              <a:gd name="connsiteY139" fmla="*/ 1136845 h 2263667"/>
              <a:gd name="connsiteX140" fmla="*/ 1116381 w 2097550"/>
              <a:gd name="connsiteY140" fmla="*/ 1132916 h 2263667"/>
              <a:gd name="connsiteX141" fmla="*/ 1133272 w 2097550"/>
              <a:gd name="connsiteY141" fmla="*/ 1125059 h 2263667"/>
              <a:gd name="connsiteX142" fmla="*/ 1150163 w 2097550"/>
              <a:gd name="connsiteY142" fmla="*/ 1117202 h 2263667"/>
              <a:gd name="connsiteX143" fmla="*/ 1166918 w 2097550"/>
              <a:gd name="connsiteY143" fmla="*/ 1109345 h 2263667"/>
              <a:gd name="connsiteX144" fmla="*/ 1183402 w 2097550"/>
              <a:gd name="connsiteY144" fmla="*/ 1101352 h 2263667"/>
              <a:gd name="connsiteX145" fmla="*/ 1216303 w 2097550"/>
              <a:gd name="connsiteY145" fmla="*/ 1085367 h 2263667"/>
              <a:gd name="connsiteX146" fmla="*/ 1248457 w 2097550"/>
              <a:gd name="connsiteY146" fmla="*/ 1069179 h 2263667"/>
              <a:gd name="connsiteX147" fmla="*/ 1264534 w 2097550"/>
              <a:gd name="connsiteY147" fmla="*/ 1061118 h 2263667"/>
              <a:gd name="connsiteX148" fmla="*/ 1280203 w 2097550"/>
              <a:gd name="connsiteY148" fmla="*/ 1052855 h 2263667"/>
              <a:gd name="connsiteX149" fmla="*/ 1311475 w 2097550"/>
              <a:gd name="connsiteY149" fmla="*/ 1036463 h 2263667"/>
              <a:gd name="connsiteX150" fmla="*/ 1341933 w 2097550"/>
              <a:gd name="connsiteY150" fmla="*/ 1019801 h 2263667"/>
              <a:gd name="connsiteX151" fmla="*/ 1357128 w 2097550"/>
              <a:gd name="connsiteY151" fmla="*/ 1011470 h 2263667"/>
              <a:gd name="connsiteX152" fmla="*/ 1371916 w 2097550"/>
              <a:gd name="connsiteY152" fmla="*/ 1003003 h 2263667"/>
              <a:gd name="connsiteX153" fmla="*/ 1401357 w 2097550"/>
              <a:gd name="connsiteY153" fmla="*/ 986205 h 2263667"/>
              <a:gd name="connsiteX154" fmla="*/ 1429780 w 2097550"/>
              <a:gd name="connsiteY154" fmla="*/ 969204 h 2263667"/>
              <a:gd name="connsiteX155" fmla="*/ 1433375 w 2097550"/>
              <a:gd name="connsiteY155" fmla="*/ 967104 h 2263667"/>
              <a:gd name="connsiteX156" fmla="*/ 1436970 w 2097550"/>
              <a:gd name="connsiteY156" fmla="*/ 965004 h 2263667"/>
              <a:gd name="connsiteX157" fmla="*/ 1440499 w 2097550"/>
              <a:gd name="connsiteY157" fmla="*/ 962904 h 2263667"/>
              <a:gd name="connsiteX158" fmla="*/ 1443958 w 2097550"/>
              <a:gd name="connsiteY158" fmla="*/ 960737 h 2263667"/>
              <a:gd name="connsiteX159" fmla="*/ 1457660 w 2097550"/>
              <a:gd name="connsiteY159" fmla="*/ 952135 h 2263667"/>
              <a:gd name="connsiteX160" fmla="*/ 1464512 w 2097550"/>
              <a:gd name="connsiteY160" fmla="*/ 947868 h 2263667"/>
              <a:gd name="connsiteX161" fmla="*/ 1471431 w 2097550"/>
              <a:gd name="connsiteY161" fmla="*/ 943600 h 2263667"/>
              <a:gd name="connsiteX162" fmla="*/ 1478282 w 2097550"/>
              <a:gd name="connsiteY162" fmla="*/ 939333 h 2263667"/>
              <a:gd name="connsiteX163" fmla="*/ 1484998 w 2097550"/>
              <a:gd name="connsiteY163" fmla="*/ 934998 h 2263667"/>
              <a:gd name="connsiteX164" fmla="*/ 1586276 w 2097550"/>
              <a:gd name="connsiteY164" fmla="*/ 865368 h 2263667"/>
              <a:gd name="connsiteX165" fmla="*/ 1674055 w 2097550"/>
              <a:gd name="connsiteY165" fmla="*/ 794721 h 2263667"/>
              <a:gd name="connsiteX166" fmla="*/ 1747181 w 2097550"/>
              <a:gd name="connsiteY166" fmla="*/ 723940 h 2263667"/>
              <a:gd name="connsiteX167" fmla="*/ 1804570 w 2097550"/>
              <a:gd name="connsiteY167" fmla="*/ 653768 h 2263667"/>
              <a:gd name="connsiteX168" fmla="*/ 1827091 w 2097550"/>
              <a:gd name="connsiteY168" fmla="*/ 619155 h 2263667"/>
              <a:gd name="connsiteX169" fmla="*/ 1845339 w 2097550"/>
              <a:gd name="connsiteY169" fmla="*/ 585018 h 2263667"/>
              <a:gd name="connsiteX170" fmla="*/ 1859381 w 2097550"/>
              <a:gd name="connsiteY170" fmla="*/ 551421 h 2263667"/>
              <a:gd name="connsiteX171" fmla="*/ 1869285 w 2097550"/>
              <a:gd name="connsiteY171" fmla="*/ 518503 h 2263667"/>
              <a:gd name="connsiteX172" fmla="*/ 1872677 w 2097550"/>
              <a:gd name="connsiteY172" fmla="*/ 502315 h 2263667"/>
              <a:gd name="connsiteX173" fmla="*/ 1875051 w 2097550"/>
              <a:gd name="connsiteY173" fmla="*/ 486261 h 2263667"/>
              <a:gd name="connsiteX174" fmla="*/ 1876408 w 2097550"/>
              <a:gd name="connsiteY174" fmla="*/ 470411 h 2263667"/>
              <a:gd name="connsiteX175" fmla="*/ 1876814 w 2097550"/>
              <a:gd name="connsiteY175" fmla="*/ 454765 h 2263667"/>
              <a:gd name="connsiteX176" fmla="*/ 1876136 w 2097550"/>
              <a:gd name="connsiteY176" fmla="*/ 439390 h 2263667"/>
              <a:gd name="connsiteX177" fmla="*/ 1874441 w 2097550"/>
              <a:gd name="connsiteY177" fmla="*/ 424217 h 2263667"/>
              <a:gd name="connsiteX178" fmla="*/ 1871727 w 2097550"/>
              <a:gd name="connsiteY178" fmla="*/ 409248 h 2263667"/>
              <a:gd name="connsiteX179" fmla="*/ 1868063 w 2097550"/>
              <a:gd name="connsiteY179" fmla="*/ 394549 h 2263667"/>
              <a:gd name="connsiteX180" fmla="*/ 1857956 w 2097550"/>
              <a:gd name="connsiteY180" fmla="*/ 365831 h 2263667"/>
              <a:gd name="connsiteX181" fmla="*/ 1844118 w 2097550"/>
              <a:gd name="connsiteY181" fmla="*/ 338128 h 2263667"/>
              <a:gd name="connsiteX182" fmla="*/ 1826752 w 2097550"/>
              <a:gd name="connsiteY182" fmla="*/ 311508 h 2263667"/>
              <a:gd name="connsiteX183" fmla="*/ 1805926 w 2097550"/>
              <a:gd name="connsiteY183" fmla="*/ 286108 h 2263667"/>
              <a:gd name="connsiteX184" fmla="*/ 1781641 w 2097550"/>
              <a:gd name="connsiteY184" fmla="*/ 261995 h 2263667"/>
              <a:gd name="connsiteX185" fmla="*/ 1754372 w 2097550"/>
              <a:gd name="connsiteY185" fmla="*/ 239236 h 2263667"/>
              <a:gd name="connsiteX186" fmla="*/ 1724185 w 2097550"/>
              <a:gd name="connsiteY186" fmla="*/ 217900 h 2263667"/>
              <a:gd name="connsiteX187" fmla="*/ 1691285 w 2097550"/>
              <a:gd name="connsiteY187" fmla="*/ 198054 h 2263667"/>
              <a:gd name="connsiteX188" fmla="*/ 1673852 w 2097550"/>
              <a:gd name="connsiteY188" fmla="*/ 188707 h 2263667"/>
              <a:gd name="connsiteX189" fmla="*/ 1655807 w 2097550"/>
              <a:gd name="connsiteY189" fmla="*/ 179765 h 2263667"/>
              <a:gd name="connsiteX190" fmla="*/ 1637220 w 2097550"/>
              <a:gd name="connsiteY190" fmla="*/ 171231 h 2263667"/>
              <a:gd name="connsiteX191" fmla="*/ 1618159 w 2097550"/>
              <a:gd name="connsiteY191" fmla="*/ 163103 h 2263667"/>
              <a:gd name="connsiteX192" fmla="*/ 1598622 w 2097550"/>
              <a:gd name="connsiteY192" fmla="*/ 155381 h 2263667"/>
              <a:gd name="connsiteX193" fmla="*/ 1578543 w 2097550"/>
              <a:gd name="connsiteY193" fmla="*/ 148134 h 2263667"/>
              <a:gd name="connsiteX194" fmla="*/ 1558056 w 2097550"/>
              <a:gd name="connsiteY194" fmla="*/ 141293 h 2263667"/>
              <a:gd name="connsiteX195" fmla="*/ 1537096 w 2097550"/>
              <a:gd name="connsiteY195" fmla="*/ 134926 h 2263667"/>
              <a:gd name="connsiteX196" fmla="*/ 1494156 w 2097550"/>
              <a:gd name="connsiteY196" fmla="*/ 123547 h 2263667"/>
              <a:gd name="connsiteX197" fmla="*/ 1449995 w 2097550"/>
              <a:gd name="connsiteY197" fmla="*/ 113928 h 2263667"/>
              <a:gd name="connsiteX198" fmla="*/ 1404749 w 2097550"/>
              <a:gd name="connsiteY198" fmla="*/ 106139 h 2263667"/>
              <a:gd name="connsiteX199" fmla="*/ 1358689 w 2097550"/>
              <a:gd name="connsiteY199" fmla="*/ 100246 h 2263667"/>
              <a:gd name="connsiteX200" fmla="*/ 1335421 w 2097550"/>
              <a:gd name="connsiteY200" fmla="*/ 98011 h 2263667"/>
              <a:gd name="connsiteX201" fmla="*/ 1312018 w 2097550"/>
              <a:gd name="connsiteY201" fmla="*/ 96183 h 2263667"/>
              <a:gd name="connsiteX202" fmla="*/ 1288547 w 2097550"/>
              <a:gd name="connsiteY202" fmla="*/ 94827 h 2263667"/>
              <a:gd name="connsiteX203" fmla="*/ 1265008 w 2097550"/>
              <a:gd name="connsiteY203" fmla="*/ 93880 h 2263667"/>
              <a:gd name="connsiteX204" fmla="*/ 1241401 w 2097550"/>
              <a:gd name="connsiteY204" fmla="*/ 93473 h 2263667"/>
              <a:gd name="connsiteX205" fmla="*/ 1217727 w 2097550"/>
              <a:gd name="connsiteY205" fmla="*/ 93473 h 2263667"/>
              <a:gd name="connsiteX206" fmla="*/ 1194052 w 2097550"/>
              <a:gd name="connsiteY206" fmla="*/ 93947 h 2263667"/>
              <a:gd name="connsiteX207" fmla="*/ 1170378 w 2097550"/>
              <a:gd name="connsiteY207" fmla="*/ 94896 h 2263667"/>
              <a:gd name="connsiteX208" fmla="*/ 1146704 w 2097550"/>
              <a:gd name="connsiteY208" fmla="*/ 96250 h 2263667"/>
              <a:gd name="connsiteX209" fmla="*/ 1123029 w 2097550"/>
              <a:gd name="connsiteY209" fmla="*/ 98011 h 2263667"/>
              <a:gd name="connsiteX210" fmla="*/ 1099422 w 2097550"/>
              <a:gd name="connsiteY210" fmla="*/ 100246 h 2263667"/>
              <a:gd name="connsiteX211" fmla="*/ 1075815 w 2097550"/>
              <a:gd name="connsiteY211" fmla="*/ 102888 h 2263667"/>
              <a:gd name="connsiteX212" fmla="*/ 1052276 w 2097550"/>
              <a:gd name="connsiteY212" fmla="*/ 106004 h 2263667"/>
              <a:gd name="connsiteX213" fmla="*/ 1028806 w 2097550"/>
              <a:gd name="connsiteY213" fmla="*/ 109594 h 2263667"/>
              <a:gd name="connsiteX214" fmla="*/ 1005335 w 2097550"/>
              <a:gd name="connsiteY214" fmla="*/ 113590 h 2263667"/>
              <a:gd name="connsiteX215" fmla="*/ 981931 w 2097550"/>
              <a:gd name="connsiteY215" fmla="*/ 117993 h 2263667"/>
              <a:gd name="connsiteX216" fmla="*/ 949371 w 2097550"/>
              <a:gd name="connsiteY216" fmla="*/ 124901 h 2263667"/>
              <a:gd name="connsiteX217" fmla="*/ 916945 w 2097550"/>
              <a:gd name="connsiteY217" fmla="*/ 132623 h 2263667"/>
              <a:gd name="connsiteX218" fmla="*/ 884656 w 2097550"/>
              <a:gd name="connsiteY218" fmla="*/ 141157 h 2263667"/>
              <a:gd name="connsiteX219" fmla="*/ 852502 w 2097550"/>
              <a:gd name="connsiteY219" fmla="*/ 150505 h 2263667"/>
              <a:gd name="connsiteX220" fmla="*/ 838596 w 2097550"/>
              <a:gd name="connsiteY220" fmla="*/ 154839 h 2263667"/>
              <a:gd name="connsiteX221" fmla="*/ 824690 w 2097550"/>
              <a:gd name="connsiteY221" fmla="*/ 159310 h 2263667"/>
              <a:gd name="connsiteX222" fmla="*/ 810851 w 2097550"/>
              <a:gd name="connsiteY222" fmla="*/ 163916 h 2263667"/>
              <a:gd name="connsiteX223" fmla="*/ 797012 w 2097550"/>
              <a:gd name="connsiteY223" fmla="*/ 168725 h 2263667"/>
              <a:gd name="connsiteX224" fmla="*/ 751563 w 2097550"/>
              <a:gd name="connsiteY224" fmla="*/ 185591 h 2263667"/>
              <a:gd name="connsiteX225" fmla="*/ 706520 w 2097550"/>
              <a:gd name="connsiteY225" fmla="*/ 204082 h 2263667"/>
              <a:gd name="connsiteX226" fmla="*/ 661885 w 2097550"/>
              <a:gd name="connsiteY226" fmla="*/ 224199 h 2263667"/>
              <a:gd name="connsiteX227" fmla="*/ 617792 w 2097550"/>
              <a:gd name="connsiteY227" fmla="*/ 245874 h 2263667"/>
              <a:gd name="connsiteX228" fmla="*/ 595948 w 2097550"/>
              <a:gd name="connsiteY228" fmla="*/ 257321 h 2263667"/>
              <a:gd name="connsiteX229" fmla="*/ 574242 w 2097550"/>
              <a:gd name="connsiteY229" fmla="*/ 269107 h 2263667"/>
              <a:gd name="connsiteX230" fmla="*/ 552737 w 2097550"/>
              <a:gd name="connsiteY230" fmla="*/ 281231 h 2263667"/>
              <a:gd name="connsiteX231" fmla="*/ 531370 w 2097550"/>
              <a:gd name="connsiteY231" fmla="*/ 293762 h 2263667"/>
              <a:gd name="connsiteX232" fmla="*/ 526079 w 2097550"/>
              <a:gd name="connsiteY232" fmla="*/ 296946 h 2263667"/>
              <a:gd name="connsiteX233" fmla="*/ 520720 w 2097550"/>
              <a:gd name="connsiteY233" fmla="*/ 300129 h 2263667"/>
              <a:gd name="connsiteX234" fmla="*/ 515361 w 2097550"/>
              <a:gd name="connsiteY234" fmla="*/ 303312 h 2263667"/>
              <a:gd name="connsiteX235" fmla="*/ 510069 w 2097550"/>
              <a:gd name="connsiteY235" fmla="*/ 306563 h 2263667"/>
              <a:gd name="connsiteX236" fmla="*/ 489040 w 2097550"/>
              <a:gd name="connsiteY236" fmla="*/ 319772 h 2263667"/>
              <a:gd name="connsiteX237" fmla="*/ 483817 w 2097550"/>
              <a:gd name="connsiteY237" fmla="*/ 323158 h 2263667"/>
              <a:gd name="connsiteX238" fmla="*/ 478593 w 2097550"/>
              <a:gd name="connsiteY238" fmla="*/ 326545 h 2263667"/>
              <a:gd name="connsiteX239" fmla="*/ 473371 w 2097550"/>
              <a:gd name="connsiteY239" fmla="*/ 329931 h 2263667"/>
              <a:gd name="connsiteX240" fmla="*/ 468147 w 2097550"/>
              <a:gd name="connsiteY240" fmla="*/ 333319 h 2263667"/>
              <a:gd name="connsiteX241" fmla="*/ 462924 w 2097550"/>
              <a:gd name="connsiteY241" fmla="*/ 336705 h 2263667"/>
              <a:gd name="connsiteX242" fmla="*/ 457768 w 2097550"/>
              <a:gd name="connsiteY242" fmla="*/ 340160 h 2263667"/>
              <a:gd name="connsiteX243" fmla="*/ 452613 w 2097550"/>
              <a:gd name="connsiteY243" fmla="*/ 343682 h 2263667"/>
              <a:gd name="connsiteX244" fmla="*/ 447458 w 2097550"/>
              <a:gd name="connsiteY244" fmla="*/ 347203 h 2263667"/>
              <a:gd name="connsiteX245" fmla="*/ 437147 w 2097550"/>
              <a:gd name="connsiteY245" fmla="*/ 354248 h 2263667"/>
              <a:gd name="connsiteX246" fmla="*/ 426903 w 2097550"/>
              <a:gd name="connsiteY246" fmla="*/ 361428 h 2263667"/>
              <a:gd name="connsiteX247" fmla="*/ 416728 w 2097550"/>
              <a:gd name="connsiteY247" fmla="*/ 368676 h 2263667"/>
              <a:gd name="connsiteX248" fmla="*/ 406485 w 2097550"/>
              <a:gd name="connsiteY248" fmla="*/ 375923 h 2263667"/>
              <a:gd name="connsiteX249" fmla="*/ 396445 w 2097550"/>
              <a:gd name="connsiteY249" fmla="*/ 383374 h 2263667"/>
              <a:gd name="connsiteX250" fmla="*/ 386338 w 2097550"/>
              <a:gd name="connsiteY250" fmla="*/ 390825 h 2263667"/>
              <a:gd name="connsiteX251" fmla="*/ 376298 w 2097550"/>
              <a:gd name="connsiteY251" fmla="*/ 398343 h 2263667"/>
              <a:gd name="connsiteX252" fmla="*/ 366395 w 2097550"/>
              <a:gd name="connsiteY252" fmla="*/ 405997 h 2263667"/>
              <a:gd name="connsiteX253" fmla="*/ 356423 w 2097550"/>
              <a:gd name="connsiteY253" fmla="*/ 413650 h 2263667"/>
              <a:gd name="connsiteX254" fmla="*/ 351470 w 2097550"/>
              <a:gd name="connsiteY254" fmla="*/ 417511 h 2263667"/>
              <a:gd name="connsiteX255" fmla="*/ 346587 w 2097550"/>
              <a:gd name="connsiteY255" fmla="*/ 421440 h 2263667"/>
              <a:gd name="connsiteX256" fmla="*/ 326982 w 2097550"/>
              <a:gd name="connsiteY256" fmla="*/ 437155 h 2263667"/>
              <a:gd name="connsiteX257" fmla="*/ 322098 w 2097550"/>
              <a:gd name="connsiteY257" fmla="*/ 441151 h 2263667"/>
              <a:gd name="connsiteX258" fmla="*/ 317282 w 2097550"/>
              <a:gd name="connsiteY258" fmla="*/ 445147 h 2263667"/>
              <a:gd name="connsiteX259" fmla="*/ 312466 w 2097550"/>
              <a:gd name="connsiteY259" fmla="*/ 449211 h 2263667"/>
              <a:gd name="connsiteX260" fmla="*/ 307649 w 2097550"/>
              <a:gd name="connsiteY260" fmla="*/ 453207 h 2263667"/>
              <a:gd name="connsiteX261" fmla="*/ 302765 w 2097550"/>
              <a:gd name="connsiteY261" fmla="*/ 457272 h 2263667"/>
              <a:gd name="connsiteX262" fmla="*/ 297880 w 2097550"/>
              <a:gd name="connsiteY262" fmla="*/ 461335 h 2263667"/>
              <a:gd name="connsiteX263" fmla="*/ 293064 w 2097550"/>
              <a:gd name="connsiteY263" fmla="*/ 465400 h 2263667"/>
              <a:gd name="connsiteX264" fmla="*/ 288316 w 2097550"/>
              <a:gd name="connsiteY264" fmla="*/ 469532 h 2263667"/>
              <a:gd name="connsiteX265" fmla="*/ 269255 w 2097550"/>
              <a:gd name="connsiteY265" fmla="*/ 486059 h 2263667"/>
              <a:gd name="connsiteX266" fmla="*/ 264505 w 2097550"/>
              <a:gd name="connsiteY266" fmla="*/ 490257 h 2263667"/>
              <a:gd name="connsiteX267" fmla="*/ 259825 w 2097550"/>
              <a:gd name="connsiteY267" fmla="*/ 494457 h 2263667"/>
              <a:gd name="connsiteX268" fmla="*/ 255145 w 2097550"/>
              <a:gd name="connsiteY268" fmla="*/ 498725 h 2263667"/>
              <a:gd name="connsiteX269" fmla="*/ 250464 w 2097550"/>
              <a:gd name="connsiteY269" fmla="*/ 502924 h 2263667"/>
              <a:gd name="connsiteX270" fmla="*/ 241035 w 2097550"/>
              <a:gd name="connsiteY270" fmla="*/ 511391 h 2263667"/>
              <a:gd name="connsiteX271" fmla="*/ 231742 w 2097550"/>
              <a:gd name="connsiteY271" fmla="*/ 519993 h 2263667"/>
              <a:gd name="connsiteX272" fmla="*/ 222515 w 2097550"/>
              <a:gd name="connsiteY272" fmla="*/ 528663 h 2263667"/>
              <a:gd name="connsiteX273" fmla="*/ 213222 w 2097550"/>
              <a:gd name="connsiteY273" fmla="*/ 537333 h 2263667"/>
              <a:gd name="connsiteX274" fmla="*/ 208609 w 2097550"/>
              <a:gd name="connsiteY274" fmla="*/ 541735 h 2263667"/>
              <a:gd name="connsiteX275" fmla="*/ 204065 w 2097550"/>
              <a:gd name="connsiteY275" fmla="*/ 546138 h 2263667"/>
              <a:gd name="connsiteX276" fmla="*/ 199519 w 2097550"/>
              <a:gd name="connsiteY276" fmla="*/ 550609 h 2263667"/>
              <a:gd name="connsiteX277" fmla="*/ 194975 w 2097550"/>
              <a:gd name="connsiteY277" fmla="*/ 555011 h 2263667"/>
              <a:gd name="connsiteX278" fmla="*/ 185749 w 2097550"/>
              <a:gd name="connsiteY278" fmla="*/ 563953 h 2263667"/>
              <a:gd name="connsiteX279" fmla="*/ 181204 w 2097550"/>
              <a:gd name="connsiteY279" fmla="*/ 568422 h 2263667"/>
              <a:gd name="connsiteX280" fmla="*/ 176727 w 2097550"/>
              <a:gd name="connsiteY280" fmla="*/ 572960 h 2263667"/>
              <a:gd name="connsiteX281" fmla="*/ 167773 w 2097550"/>
              <a:gd name="connsiteY281" fmla="*/ 582037 h 2263667"/>
              <a:gd name="connsiteX282" fmla="*/ 158750 w 2097550"/>
              <a:gd name="connsiteY282" fmla="*/ 591113 h 2263667"/>
              <a:gd name="connsiteX283" fmla="*/ 149797 w 2097550"/>
              <a:gd name="connsiteY283" fmla="*/ 600258 h 2263667"/>
              <a:gd name="connsiteX284" fmla="*/ 140978 w 2097550"/>
              <a:gd name="connsiteY284" fmla="*/ 609537 h 2263667"/>
              <a:gd name="connsiteX285" fmla="*/ 123137 w 2097550"/>
              <a:gd name="connsiteY285" fmla="*/ 628164 h 2263667"/>
              <a:gd name="connsiteX286" fmla="*/ 105703 w 2097550"/>
              <a:gd name="connsiteY286" fmla="*/ 647129 h 2263667"/>
              <a:gd name="connsiteX287" fmla="*/ 96952 w 2097550"/>
              <a:gd name="connsiteY287" fmla="*/ 656679 h 2263667"/>
              <a:gd name="connsiteX288" fmla="*/ 88338 w 2097550"/>
              <a:gd name="connsiteY288" fmla="*/ 666298 h 2263667"/>
              <a:gd name="connsiteX289" fmla="*/ 79722 w 2097550"/>
              <a:gd name="connsiteY289" fmla="*/ 675984 h 2263667"/>
              <a:gd name="connsiteX290" fmla="*/ 71107 w 2097550"/>
              <a:gd name="connsiteY290" fmla="*/ 685738 h 2263667"/>
              <a:gd name="connsiteX291" fmla="*/ 29117 w 2097550"/>
              <a:gd name="connsiteY291" fmla="*/ 733084 h 2263667"/>
              <a:gd name="connsiteX292" fmla="*/ 5917 w 2097550"/>
              <a:gd name="connsiteY292" fmla="*/ 758212 h 2263667"/>
              <a:gd name="connsiteX293" fmla="*/ 0 w 2097550"/>
              <a:gd name="connsiteY293" fmla="*/ 764600 h 2263667"/>
              <a:gd name="connsiteX294" fmla="*/ 0 w 2097550"/>
              <a:gd name="connsiteY294" fmla="*/ 566826 h 2263667"/>
              <a:gd name="connsiteX295" fmla="*/ 7885 w 2097550"/>
              <a:gd name="connsiteY295" fmla="*/ 559007 h 2263667"/>
              <a:gd name="connsiteX296" fmla="*/ 17653 w 2097550"/>
              <a:gd name="connsiteY296" fmla="*/ 549457 h 2263667"/>
              <a:gd name="connsiteX297" fmla="*/ 27353 w 2097550"/>
              <a:gd name="connsiteY297" fmla="*/ 539907 h 2263667"/>
              <a:gd name="connsiteX298" fmla="*/ 32170 w 2097550"/>
              <a:gd name="connsiteY298" fmla="*/ 535165 h 2263667"/>
              <a:gd name="connsiteX299" fmla="*/ 37190 w 2097550"/>
              <a:gd name="connsiteY299" fmla="*/ 530491 h 2263667"/>
              <a:gd name="connsiteX300" fmla="*/ 47094 w 2097550"/>
              <a:gd name="connsiteY300" fmla="*/ 521145 h 2263667"/>
              <a:gd name="connsiteX301" fmla="*/ 52046 w 2097550"/>
              <a:gd name="connsiteY301" fmla="*/ 516470 h 2263667"/>
              <a:gd name="connsiteX302" fmla="*/ 56997 w 2097550"/>
              <a:gd name="connsiteY302" fmla="*/ 511797 h 2263667"/>
              <a:gd name="connsiteX303" fmla="*/ 61949 w 2097550"/>
              <a:gd name="connsiteY303" fmla="*/ 507123 h 2263667"/>
              <a:gd name="connsiteX304" fmla="*/ 66969 w 2097550"/>
              <a:gd name="connsiteY304" fmla="*/ 502517 h 2263667"/>
              <a:gd name="connsiteX305" fmla="*/ 77077 w 2097550"/>
              <a:gd name="connsiteY305" fmla="*/ 493306 h 2263667"/>
              <a:gd name="connsiteX306" fmla="*/ 87116 w 2097550"/>
              <a:gd name="connsiteY306" fmla="*/ 484162 h 2263667"/>
              <a:gd name="connsiteX307" fmla="*/ 97224 w 2097550"/>
              <a:gd name="connsiteY307" fmla="*/ 475017 h 2263667"/>
              <a:gd name="connsiteX308" fmla="*/ 107467 w 2097550"/>
              <a:gd name="connsiteY308" fmla="*/ 466009 h 2263667"/>
              <a:gd name="connsiteX309" fmla="*/ 112623 w 2097550"/>
              <a:gd name="connsiteY309" fmla="*/ 461539 h 2263667"/>
              <a:gd name="connsiteX310" fmla="*/ 117710 w 2097550"/>
              <a:gd name="connsiteY310" fmla="*/ 457068 h 2263667"/>
              <a:gd name="connsiteX311" fmla="*/ 122798 w 2097550"/>
              <a:gd name="connsiteY311" fmla="*/ 452597 h 2263667"/>
              <a:gd name="connsiteX312" fmla="*/ 127953 w 2097550"/>
              <a:gd name="connsiteY312" fmla="*/ 448128 h 2263667"/>
              <a:gd name="connsiteX313" fmla="*/ 148778 w 2097550"/>
              <a:gd name="connsiteY313" fmla="*/ 430516 h 2263667"/>
              <a:gd name="connsiteX314" fmla="*/ 154002 w 2097550"/>
              <a:gd name="connsiteY314" fmla="*/ 426114 h 2263667"/>
              <a:gd name="connsiteX315" fmla="*/ 159293 w 2097550"/>
              <a:gd name="connsiteY315" fmla="*/ 421778 h 2263667"/>
              <a:gd name="connsiteX316" fmla="*/ 164585 w 2097550"/>
              <a:gd name="connsiteY316" fmla="*/ 417444 h 2263667"/>
              <a:gd name="connsiteX317" fmla="*/ 169875 w 2097550"/>
              <a:gd name="connsiteY317" fmla="*/ 413109 h 2263667"/>
              <a:gd name="connsiteX318" fmla="*/ 175167 w 2097550"/>
              <a:gd name="connsiteY318" fmla="*/ 408774 h 2263667"/>
              <a:gd name="connsiteX319" fmla="*/ 180458 w 2097550"/>
              <a:gd name="connsiteY319" fmla="*/ 404439 h 2263667"/>
              <a:gd name="connsiteX320" fmla="*/ 185749 w 2097550"/>
              <a:gd name="connsiteY320" fmla="*/ 400172 h 2263667"/>
              <a:gd name="connsiteX321" fmla="*/ 191108 w 2097550"/>
              <a:gd name="connsiteY321" fmla="*/ 395905 h 2263667"/>
              <a:gd name="connsiteX322" fmla="*/ 212679 w 2097550"/>
              <a:gd name="connsiteY322" fmla="*/ 379039 h 2263667"/>
              <a:gd name="connsiteX323" fmla="*/ 218038 w 2097550"/>
              <a:gd name="connsiteY323" fmla="*/ 374840 h 2263667"/>
              <a:gd name="connsiteX324" fmla="*/ 223534 w 2097550"/>
              <a:gd name="connsiteY324" fmla="*/ 370708 h 2263667"/>
              <a:gd name="connsiteX325" fmla="*/ 234522 w 2097550"/>
              <a:gd name="connsiteY325" fmla="*/ 362445 h 2263667"/>
              <a:gd name="connsiteX326" fmla="*/ 245444 w 2097550"/>
              <a:gd name="connsiteY326" fmla="*/ 354180 h 2263667"/>
              <a:gd name="connsiteX327" fmla="*/ 256569 w 2097550"/>
              <a:gd name="connsiteY327" fmla="*/ 346052 h 2263667"/>
              <a:gd name="connsiteX328" fmla="*/ 267762 w 2097550"/>
              <a:gd name="connsiteY328" fmla="*/ 337992 h 2263667"/>
              <a:gd name="connsiteX329" fmla="*/ 278887 w 2097550"/>
              <a:gd name="connsiteY329" fmla="*/ 329931 h 2263667"/>
              <a:gd name="connsiteX330" fmla="*/ 290215 w 2097550"/>
              <a:gd name="connsiteY330" fmla="*/ 322007 h 2263667"/>
              <a:gd name="connsiteX331" fmla="*/ 301544 w 2097550"/>
              <a:gd name="connsiteY331" fmla="*/ 314150 h 2263667"/>
              <a:gd name="connsiteX332" fmla="*/ 312940 w 2097550"/>
              <a:gd name="connsiteY332" fmla="*/ 306361 h 2263667"/>
              <a:gd name="connsiteX333" fmla="*/ 324472 w 2097550"/>
              <a:gd name="connsiteY333" fmla="*/ 298639 h 2263667"/>
              <a:gd name="connsiteX334" fmla="*/ 330238 w 2097550"/>
              <a:gd name="connsiteY334" fmla="*/ 294778 h 2263667"/>
              <a:gd name="connsiteX335" fmla="*/ 336004 w 2097550"/>
              <a:gd name="connsiteY335" fmla="*/ 290917 h 2263667"/>
              <a:gd name="connsiteX336" fmla="*/ 341770 w 2097550"/>
              <a:gd name="connsiteY336" fmla="*/ 287124 h 2263667"/>
              <a:gd name="connsiteX337" fmla="*/ 347604 w 2097550"/>
              <a:gd name="connsiteY337" fmla="*/ 283331 h 2263667"/>
              <a:gd name="connsiteX338" fmla="*/ 353437 w 2097550"/>
              <a:gd name="connsiteY338" fmla="*/ 279605 h 2263667"/>
              <a:gd name="connsiteX339" fmla="*/ 359272 w 2097550"/>
              <a:gd name="connsiteY339" fmla="*/ 275881 h 2263667"/>
              <a:gd name="connsiteX340" fmla="*/ 365105 w 2097550"/>
              <a:gd name="connsiteY340" fmla="*/ 272155 h 2263667"/>
              <a:gd name="connsiteX341" fmla="*/ 371007 w 2097550"/>
              <a:gd name="connsiteY341" fmla="*/ 268430 h 2263667"/>
              <a:gd name="connsiteX342" fmla="*/ 394749 w 2097550"/>
              <a:gd name="connsiteY342" fmla="*/ 253798 h 2263667"/>
              <a:gd name="connsiteX343" fmla="*/ 400719 w 2097550"/>
              <a:gd name="connsiteY343" fmla="*/ 250141 h 2263667"/>
              <a:gd name="connsiteX344" fmla="*/ 406757 w 2097550"/>
              <a:gd name="connsiteY344" fmla="*/ 246551 h 2263667"/>
              <a:gd name="connsiteX345" fmla="*/ 412794 w 2097550"/>
              <a:gd name="connsiteY345" fmla="*/ 242961 h 2263667"/>
              <a:gd name="connsiteX346" fmla="*/ 418831 w 2097550"/>
              <a:gd name="connsiteY346" fmla="*/ 239372 h 2263667"/>
              <a:gd name="connsiteX347" fmla="*/ 443116 w 2097550"/>
              <a:gd name="connsiteY347" fmla="*/ 225351 h 2263667"/>
              <a:gd name="connsiteX348" fmla="*/ 467740 w 2097550"/>
              <a:gd name="connsiteY348" fmla="*/ 211669 h 2263667"/>
              <a:gd name="connsiteX349" fmla="*/ 492636 w 2097550"/>
              <a:gd name="connsiteY349" fmla="*/ 198324 h 2263667"/>
              <a:gd name="connsiteX350" fmla="*/ 517803 w 2097550"/>
              <a:gd name="connsiteY350" fmla="*/ 185320 h 2263667"/>
              <a:gd name="connsiteX351" fmla="*/ 569086 w 2097550"/>
              <a:gd name="connsiteY351" fmla="*/ 160394 h 2263667"/>
              <a:gd name="connsiteX352" fmla="*/ 621523 w 2097550"/>
              <a:gd name="connsiteY352" fmla="*/ 136958 h 2263667"/>
              <a:gd name="connsiteX353" fmla="*/ 675045 w 2097550"/>
              <a:gd name="connsiteY353" fmla="*/ 115148 h 2263667"/>
              <a:gd name="connsiteX354" fmla="*/ 729652 w 2097550"/>
              <a:gd name="connsiteY354" fmla="*/ 94963 h 2263667"/>
              <a:gd name="connsiteX355" fmla="*/ 746339 w 2097550"/>
              <a:gd name="connsiteY355" fmla="*/ 89206 h 2263667"/>
              <a:gd name="connsiteX356" fmla="*/ 763094 w 2097550"/>
              <a:gd name="connsiteY356" fmla="*/ 83584 h 2263667"/>
              <a:gd name="connsiteX357" fmla="*/ 779918 w 2097550"/>
              <a:gd name="connsiteY357" fmla="*/ 78165 h 2263667"/>
              <a:gd name="connsiteX358" fmla="*/ 796877 w 2097550"/>
              <a:gd name="connsiteY358" fmla="*/ 72882 h 2263667"/>
              <a:gd name="connsiteX359" fmla="*/ 836357 w 2097550"/>
              <a:gd name="connsiteY359" fmla="*/ 61367 h 2263667"/>
              <a:gd name="connsiteX360" fmla="*/ 876244 w 2097550"/>
              <a:gd name="connsiteY360" fmla="*/ 50801 h 2263667"/>
              <a:gd name="connsiteX361" fmla="*/ 916538 w 2097550"/>
              <a:gd name="connsiteY361" fmla="*/ 41182 h 2263667"/>
              <a:gd name="connsiteX362" fmla="*/ 957172 w 2097550"/>
              <a:gd name="connsiteY362" fmla="*/ 32512 h 2263667"/>
              <a:gd name="connsiteX363" fmla="*/ 986409 w 2097550"/>
              <a:gd name="connsiteY363" fmla="*/ 26890 h 2263667"/>
              <a:gd name="connsiteX364" fmla="*/ 1015782 w 2097550"/>
              <a:gd name="connsiteY364" fmla="*/ 21810 h 2263667"/>
              <a:gd name="connsiteX365" fmla="*/ 1045289 w 2097550"/>
              <a:gd name="connsiteY365" fmla="*/ 17204 h 2263667"/>
              <a:gd name="connsiteX366" fmla="*/ 1074933 w 2097550"/>
              <a:gd name="connsiteY366" fmla="*/ 13141 h 2263667"/>
              <a:gd name="connsiteX367" fmla="*/ 1104646 w 2097550"/>
              <a:gd name="connsiteY367" fmla="*/ 9686 h 2263667"/>
              <a:gd name="connsiteX368" fmla="*/ 1134425 w 2097550"/>
              <a:gd name="connsiteY368" fmla="*/ 6774 h 2263667"/>
              <a:gd name="connsiteX369" fmla="*/ 1164205 w 2097550"/>
              <a:gd name="connsiteY369" fmla="*/ 4336 h 2263667"/>
              <a:gd name="connsiteX370" fmla="*/ 1194052 w 2097550"/>
              <a:gd name="connsiteY370" fmla="*/ 2439 h 2263667"/>
              <a:gd name="connsiteX371" fmla="*/ 1223833 w 2097550"/>
              <a:gd name="connsiteY371" fmla="*/ 1083 h 2263667"/>
              <a:gd name="connsiteX372" fmla="*/ 1253612 w 2097550"/>
              <a:gd name="connsiteY372" fmla="*/ 271 h 2263667"/>
              <a:gd name="connsiteX373" fmla="*/ 1283324 w 2097550"/>
              <a:gd name="connsiteY373" fmla="*/ 0 h 226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Lst>
            <a:rect l="l" t="t" r="r" b="b"/>
            <a:pathLst>
              <a:path w="2097550" h="2263667">
                <a:moveTo>
                  <a:pt x="1283324" y="0"/>
                </a:moveTo>
                <a:cubicBezTo>
                  <a:pt x="1293228" y="0"/>
                  <a:pt x="1303132" y="136"/>
                  <a:pt x="1312968" y="339"/>
                </a:cubicBezTo>
                <a:cubicBezTo>
                  <a:pt x="1322804" y="610"/>
                  <a:pt x="1332641" y="881"/>
                  <a:pt x="1342476" y="1287"/>
                </a:cubicBezTo>
                <a:cubicBezTo>
                  <a:pt x="1352312" y="1693"/>
                  <a:pt x="1362081" y="2168"/>
                  <a:pt x="1371849" y="2778"/>
                </a:cubicBezTo>
                <a:cubicBezTo>
                  <a:pt x="1381617" y="3387"/>
                  <a:pt x="1391386" y="4064"/>
                  <a:pt x="1401086" y="4809"/>
                </a:cubicBezTo>
                <a:cubicBezTo>
                  <a:pt x="1410855" y="5622"/>
                  <a:pt x="1420554" y="6435"/>
                  <a:pt x="1430187" y="7383"/>
                </a:cubicBezTo>
                <a:cubicBezTo>
                  <a:pt x="1449588" y="9280"/>
                  <a:pt x="1468785" y="11515"/>
                  <a:pt x="1487711" y="14157"/>
                </a:cubicBezTo>
                <a:cubicBezTo>
                  <a:pt x="1506773" y="16798"/>
                  <a:pt x="1525563" y="19778"/>
                  <a:pt x="1544150" y="23166"/>
                </a:cubicBezTo>
                <a:cubicBezTo>
                  <a:pt x="1562737" y="26552"/>
                  <a:pt x="1581120" y="30277"/>
                  <a:pt x="1599233" y="34409"/>
                </a:cubicBezTo>
                <a:cubicBezTo>
                  <a:pt x="1617344" y="38541"/>
                  <a:pt x="1635253" y="43011"/>
                  <a:pt x="1652823" y="47821"/>
                </a:cubicBezTo>
                <a:cubicBezTo>
                  <a:pt x="1661641" y="50259"/>
                  <a:pt x="1670392" y="52765"/>
                  <a:pt x="1679007" y="55339"/>
                </a:cubicBezTo>
                <a:cubicBezTo>
                  <a:pt x="1687689" y="57913"/>
                  <a:pt x="1696236" y="60622"/>
                  <a:pt x="1704716" y="63399"/>
                </a:cubicBezTo>
                <a:cubicBezTo>
                  <a:pt x="1713195" y="66176"/>
                  <a:pt x="1721608" y="69021"/>
                  <a:pt x="1729883" y="72001"/>
                </a:cubicBezTo>
                <a:cubicBezTo>
                  <a:pt x="1738227" y="74981"/>
                  <a:pt x="1746436" y="78030"/>
                  <a:pt x="1754507" y="81145"/>
                </a:cubicBezTo>
                <a:cubicBezTo>
                  <a:pt x="1762648" y="84329"/>
                  <a:pt x="1770653" y="87512"/>
                  <a:pt x="1778589" y="90831"/>
                </a:cubicBezTo>
                <a:cubicBezTo>
                  <a:pt x="1786526" y="94082"/>
                  <a:pt x="1794327" y="97537"/>
                  <a:pt x="1802060" y="100991"/>
                </a:cubicBezTo>
                <a:cubicBezTo>
                  <a:pt x="1809794" y="104446"/>
                  <a:pt x="1817391" y="108035"/>
                  <a:pt x="1824921" y="111693"/>
                </a:cubicBezTo>
                <a:cubicBezTo>
                  <a:pt x="1832450" y="115351"/>
                  <a:pt x="1839844" y="119144"/>
                  <a:pt x="1847103" y="122937"/>
                </a:cubicBezTo>
                <a:cubicBezTo>
                  <a:pt x="1861755" y="130659"/>
                  <a:pt x="1875797" y="138652"/>
                  <a:pt x="1889297" y="146982"/>
                </a:cubicBezTo>
                <a:cubicBezTo>
                  <a:pt x="1902931" y="155314"/>
                  <a:pt x="1915955" y="163984"/>
                  <a:pt x="1928370" y="172992"/>
                </a:cubicBezTo>
                <a:cubicBezTo>
                  <a:pt x="1940851" y="182068"/>
                  <a:pt x="1952790" y="191348"/>
                  <a:pt x="1964051" y="200967"/>
                </a:cubicBezTo>
                <a:cubicBezTo>
                  <a:pt x="1975447" y="210652"/>
                  <a:pt x="1986165" y="220542"/>
                  <a:pt x="1996205" y="230770"/>
                </a:cubicBezTo>
                <a:cubicBezTo>
                  <a:pt x="2006245" y="241065"/>
                  <a:pt x="2015605" y="251632"/>
                  <a:pt x="2024221" y="262401"/>
                </a:cubicBezTo>
                <a:cubicBezTo>
                  <a:pt x="2032903" y="273238"/>
                  <a:pt x="2040840" y="284415"/>
                  <a:pt x="2048031" y="295726"/>
                </a:cubicBezTo>
                <a:cubicBezTo>
                  <a:pt x="2055289" y="307106"/>
                  <a:pt x="2061734" y="318756"/>
                  <a:pt x="2067432" y="330609"/>
                </a:cubicBezTo>
                <a:cubicBezTo>
                  <a:pt x="2073198" y="342530"/>
                  <a:pt x="2078081" y="354654"/>
                  <a:pt x="2082220" y="366983"/>
                </a:cubicBezTo>
                <a:cubicBezTo>
                  <a:pt x="2084255" y="373145"/>
                  <a:pt x="2086154" y="379378"/>
                  <a:pt x="2087782" y="385677"/>
                </a:cubicBezTo>
                <a:cubicBezTo>
                  <a:pt x="2089410" y="391975"/>
                  <a:pt x="2090903" y="398343"/>
                  <a:pt x="2092124" y="404710"/>
                </a:cubicBezTo>
                <a:cubicBezTo>
                  <a:pt x="2093413" y="411077"/>
                  <a:pt x="2094430" y="417511"/>
                  <a:pt x="2095244" y="424014"/>
                </a:cubicBezTo>
                <a:cubicBezTo>
                  <a:pt x="2096058" y="430516"/>
                  <a:pt x="2096668" y="437019"/>
                  <a:pt x="2097076" y="443590"/>
                </a:cubicBezTo>
                <a:cubicBezTo>
                  <a:pt x="2097483" y="450159"/>
                  <a:pt x="2097550" y="456797"/>
                  <a:pt x="2097550" y="463435"/>
                </a:cubicBezTo>
                <a:cubicBezTo>
                  <a:pt x="2097483" y="470140"/>
                  <a:pt x="2097211" y="476846"/>
                  <a:pt x="2096737" y="483552"/>
                </a:cubicBezTo>
                <a:cubicBezTo>
                  <a:pt x="2096262" y="490326"/>
                  <a:pt x="2095584" y="497099"/>
                  <a:pt x="2094634" y="503872"/>
                </a:cubicBezTo>
                <a:cubicBezTo>
                  <a:pt x="2093752" y="510714"/>
                  <a:pt x="2092598" y="517555"/>
                  <a:pt x="2091242" y="524396"/>
                </a:cubicBezTo>
                <a:cubicBezTo>
                  <a:pt x="2088529" y="538145"/>
                  <a:pt x="2084933" y="552031"/>
                  <a:pt x="2080524" y="565917"/>
                </a:cubicBezTo>
                <a:cubicBezTo>
                  <a:pt x="2076047" y="579870"/>
                  <a:pt x="2070756" y="593891"/>
                  <a:pt x="2064651" y="607979"/>
                </a:cubicBezTo>
                <a:cubicBezTo>
                  <a:pt x="2058477" y="622068"/>
                  <a:pt x="2051490" y="636292"/>
                  <a:pt x="2043621" y="650448"/>
                </a:cubicBezTo>
                <a:cubicBezTo>
                  <a:pt x="2035685" y="664740"/>
                  <a:pt x="2027001" y="678964"/>
                  <a:pt x="2017437" y="693188"/>
                </a:cubicBezTo>
                <a:cubicBezTo>
                  <a:pt x="2012621" y="700368"/>
                  <a:pt x="2007669" y="707480"/>
                  <a:pt x="2002514" y="714592"/>
                </a:cubicBezTo>
                <a:cubicBezTo>
                  <a:pt x="1997357" y="721772"/>
                  <a:pt x="1991998" y="728884"/>
                  <a:pt x="1986437" y="735996"/>
                </a:cubicBezTo>
                <a:cubicBezTo>
                  <a:pt x="1980874" y="743176"/>
                  <a:pt x="1975176" y="750288"/>
                  <a:pt x="1969206" y="757400"/>
                </a:cubicBezTo>
                <a:cubicBezTo>
                  <a:pt x="1963237" y="764512"/>
                  <a:pt x="1957132" y="771624"/>
                  <a:pt x="1950823" y="778736"/>
                </a:cubicBezTo>
                <a:cubicBezTo>
                  <a:pt x="1944514" y="785849"/>
                  <a:pt x="1938002" y="792961"/>
                  <a:pt x="1931354" y="800073"/>
                </a:cubicBezTo>
                <a:cubicBezTo>
                  <a:pt x="1924639" y="807184"/>
                  <a:pt x="1917855" y="814296"/>
                  <a:pt x="1910800" y="821341"/>
                </a:cubicBezTo>
                <a:cubicBezTo>
                  <a:pt x="1903746" y="828453"/>
                  <a:pt x="1896555" y="835497"/>
                  <a:pt x="1889160" y="842541"/>
                </a:cubicBezTo>
                <a:cubicBezTo>
                  <a:pt x="1881767" y="849586"/>
                  <a:pt x="1874169" y="856630"/>
                  <a:pt x="1866368" y="863606"/>
                </a:cubicBezTo>
                <a:cubicBezTo>
                  <a:pt x="1858567" y="870583"/>
                  <a:pt x="1850630" y="877559"/>
                  <a:pt x="1842557" y="884537"/>
                </a:cubicBezTo>
                <a:cubicBezTo>
                  <a:pt x="1834485" y="891513"/>
                  <a:pt x="1826210" y="898490"/>
                  <a:pt x="1817866" y="905398"/>
                </a:cubicBezTo>
                <a:cubicBezTo>
                  <a:pt x="1809522" y="912307"/>
                  <a:pt x="1800975" y="919216"/>
                  <a:pt x="1792292" y="926125"/>
                </a:cubicBezTo>
                <a:cubicBezTo>
                  <a:pt x="1783609" y="932966"/>
                  <a:pt x="1774791" y="939875"/>
                  <a:pt x="1765768" y="946717"/>
                </a:cubicBezTo>
                <a:cubicBezTo>
                  <a:pt x="1756746" y="953489"/>
                  <a:pt x="1747520" y="960330"/>
                  <a:pt x="1738227" y="967104"/>
                </a:cubicBezTo>
                <a:cubicBezTo>
                  <a:pt x="1728933" y="973945"/>
                  <a:pt x="1719504" y="980718"/>
                  <a:pt x="1709940" y="987424"/>
                </a:cubicBezTo>
                <a:cubicBezTo>
                  <a:pt x="1700375" y="994130"/>
                  <a:pt x="1690742" y="1000835"/>
                  <a:pt x="1680906" y="1007541"/>
                </a:cubicBezTo>
                <a:cubicBezTo>
                  <a:pt x="1671070" y="1014247"/>
                  <a:pt x="1661098" y="1020885"/>
                  <a:pt x="1650991" y="1027523"/>
                </a:cubicBezTo>
                <a:cubicBezTo>
                  <a:pt x="1648481" y="1029149"/>
                  <a:pt x="1645971" y="1030842"/>
                  <a:pt x="1643393" y="1032467"/>
                </a:cubicBezTo>
                <a:cubicBezTo>
                  <a:pt x="1640816" y="1034160"/>
                  <a:pt x="1638238" y="1035786"/>
                  <a:pt x="1635660" y="1037412"/>
                </a:cubicBezTo>
                <a:cubicBezTo>
                  <a:pt x="1633082" y="1039105"/>
                  <a:pt x="1630505" y="1040730"/>
                  <a:pt x="1627927" y="1042356"/>
                </a:cubicBezTo>
                <a:cubicBezTo>
                  <a:pt x="1625349" y="1043982"/>
                  <a:pt x="1622772" y="1045676"/>
                  <a:pt x="1620193" y="1047301"/>
                </a:cubicBezTo>
                <a:lnTo>
                  <a:pt x="1604727" y="1057190"/>
                </a:lnTo>
                <a:cubicBezTo>
                  <a:pt x="1603438" y="1058003"/>
                  <a:pt x="1602082" y="1058816"/>
                  <a:pt x="1600793" y="1059629"/>
                </a:cubicBezTo>
                <a:cubicBezTo>
                  <a:pt x="1599437" y="1060441"/>
                  <a:pt x="1598147" y="1061254"/>
                  <a:pt x="1596790" y="1062067"/>
                </a:cubicBezTo>
                <a:cubicBezTo>
                  <a:pt x="1595434" y="1062880"/>
                  <a:pt x="1594145" y="1063692"/>
                  <a:pt x="1592788" y="1064506"/>
                </a:cubicBezTo>
                <a:cubicBezTo>
                  <a:pt x="1591431" y="1065318"/>
                  <a:pt x="1590143" y="1066131"/>
                  <a:pt x="1588786" y="1066944"/>
                </a:cubicBezTo>
                <a:lnTo>
                  <a:pt x="1556835" y="1086383"/>
                </a:lnTo>
                <a:lnTo>
                  <a:pt x="1523868" y="1105484"/>
                </a:lnTo>
                <a:lnTo>
                  <a:pt x="1507315" y="1115103"/>
                </a:lnTo>
                <a:lnTo>
                  <a:pt x="1490425" y="1124518"/>
                </a:lnTo>
                <a:lnTo>
                  <a:pt x="1456507" y="1143415"/>
                </a:lnTo>
                <a:lnTo>
                  <a:pt x="1421708" y="1161907"/>
                </a:lnTo>
                <a:lnTo>
                  <a:pt x="1404274" y="1171254"/>
                </a:lnTo>
                <a:lnTo>
                  <a:pt x="1386501" y="1180331"/>
                </a:lnTo>
                <a:lnTo>
                  <a:pt x="1350820" y="1198551"/>
                </a:lnTo>
                <a:lnTo>
                  <a:pt x="1314393" y="1216432"/>
                </a:lnTo>
                <a:cubicBezTo>
                  <a:pt x="1308355" y="1219412"/>
                  <a:pt x="1302250" y="1222393"/>
                  <a:pt x="1296145" y="1225374"/>
                </a:cubicBezTo>
                <a:cubicBezTo>
                  <a:pt x="1290039" y="1228354"/>
                  <a:pt x="1283867" y="1231266"/>
                  <a:pt x="1277693" y="1234179"/>
                </a:cubicBezTo>
                <a:cubicBezTo>
                  <a:pt x="1271521" y="1237091"/>
                  <a:pt x="1265347" y="1240004"/>
                  <a:pt x="1259106" y="1242917"/>
                </a:cubicBezTo>
                <a:cubicBezTo>
                  <a:pt x="1252934" y="1245829"/>
                  <a:pt x="1246693" y="1248742"/>
                  <a:pt x="1240519" y="1251653"/>
                </a:cubicBezTo>
                <a:cubicBezTo>
                  <a:pt x="1237400" y="1253144"/>
                  <a:pt x="1234279" y="1254634"/>
                  <a:pt x="1231159" y="1256057"/>
                </a:cubicBezTo>
                <a:cubicBezTo>
                  <a:pt x="1228038" y="1257547"/>
                  <a:pt x="1224918" y="1258969"/>
                  <a:pt x="1221730" y="1260391"/>
                </a:cubicBezTo>
                <a:cubicBezTo>
                  <a:pt x="1218541" y="1261814"/>
                  <a:pt x="1215421" y="1263236"/>
                  <a:pt x="1212233" y="1264659"/>
                </a:cubicBezTo>
                <a:cubicBezTo>
                  <a:pt x="1209045" y="1266081"/>
                  <a:pt x="1205855" y="1267503"/>
                  <a:pt x="1202736" y="1268926"/>
                </a:cubicBezTo>
                <a:lnTo>
                  <a:pt x="1164545" y="1286198"/>
                </a:lnTo>
                <a:lnTo>
                  <a:pt x="1121604" y="1305570"/>
                </a:lnTo>
                <a:cubicBezTo>
                  <a:pt x="1118009" y="1307196"/>
                  <a:pt x="1114414" y="1308821"/>
                  <a:pt x="1110886" y="1310447"/>
                </a:cubicBezTo>
                <a:cubicBezTo>
                  <a:pt x="1107359" y="1312073"/>
                  <a:pt x="1103764" y="1313698"/>
                  <a:pt x="1100237" y="1315391"/>
                </a:cubicBezTo>
                <a:cubicBezTo>
                  <a:pt x="1096709" y="1317085"/>
                  <a:pt x="1093114" y="1318710"/>
                  <a:pt x="1089586" y="1320403"/>
                </a:cubicBezTo>
                <a:cubicBezTo>
                  <a:pt x="1086059" y="1322029"/>
                  <a:pt x="1082463" y="1323723"/>
                  <a:pt x="1078936" y="1325349"/>
                </a:cubicBezTo>
                <a:cubicBezTo>
                  <a:pt x="1064691" y="1332054"/>
                  <a:pt x="1050513" y="1338827"/>
                  <a:pt x="1036403" y="1345668"/>
                </a:cubicBezTo>
                <a:cubicBezTo>
                  <a:pt x="1022293" y="1352578"/>
                  <a:pt x="1008184" y="1359486"/>
                  <a:pt x="994142" y="1366531"/>
                </a:cubicBezTo>
                <a:cubicBezTo>
                  <a:pt x="980032" y="1373575"/>
                  <a:pt x="966058" y="1380754"/>
                  <a:pt x="952084" y="1387935"/>
                </a:cubicBezTo>
                <a:cubicBezTo>
                  <a:pt x="938110" y="1395182"/>
                  <a:pt x="924203" y="1402498"/>
                  <a:pt x="910297" y="1409880"/>
                </a:cubicBezTo>
                <a:cubicBezTo>
                  <a:pt x="896459" y="1417331"/>
                  <a:pt x="882620" y="1424849"/>
                  <a:pt x="868850" y="1432436"/>
                </a:cubicBezTo>
                <a:cubicBezTo>
                  <a:pt x="855079" y="1440022"/>
                  <a:pt x="841308" y="1447811"/>
                  <a:pt x="827674" y="1455600"/>
                </a:cubicBezTo>
                <a:cubicBezTo>
                  <a:pt x="814039" y="1463390"/>
                  <a:pt x="800404" y="1471315"/>
                  <a:pt x="786837" y="1479375"/>
                </a:cubicBezTo>
                <a:cubicBezTo>
                  <a:pt x="773270" y="1487435"/>
                  <a:pt x="759703" y="1495563"/>
                  <a:pt x="746272" y="1503827"/>
                </a:cubicBezTo>
                <a:cubicBezTo>
                  <a:pt x="719342" y="1520354"/>
                  <a:pt x="692614" y="1537287"/>
                  <a:pt x="666226" y="1554695"/>
                </a:cubicBezTo>
                <a:cubicBezTo>
                  <a:pt x="639770" y="1572171"/>
                  <a:pt x="613586" y="1590053"/>
                  <a:pt x="587740" y="1608475"/>
                </a:cubicBezTo>
                <a:cubicBezTo>
                  <a:pt x="561760" y="1626967"/>
                  <a:pt x="536186" y="1645933"/>
                  <a:pt x="511019" y="1665372"/>
                </a:cubicBezTo>
                <a:cubicBezTo>
                  <a:pt x="485784" y="1684947"/>
                  <a:pt x="460889" y="1704997"/>
                  <a:pt x="436401" y="1725587"/>
                </a:cubicBezTo>
                <a:cubicBezTo>
                  <a:pt x="411912" y="1746246"/>
                  <a:pt x="387762" y="1767515"/>
                  <a:pt x="364155" y="1789258"/>
                </a:cubicBezTo>
                <a:cubicBezTo>
                  <a:pt x="340413" y="1811135"/>
                  <a:pt x="317145" y="1833555"/>
                  <a:pt x="294557" y="1856585"/>
                </a:cubicBezTo>
                <a:cubicBezTo>
                  <a:pt x="271832" y="1879682"/>
                  <a:pt x="249649" y="1903457"/>
                  <a:pt x="228213" y="1927773"/>
                </a:cubicBezTo>
                <a:cubicBezTo>
                  <a:pt x="206642" y="1952293"/>
                  <a:pt x="185681" y="1977355"/>
                  <a:pt x="165602" y="2003093"/>
                </a:cubicBezTo>
                <a:cubicBezTo>
                  <a:pt x="155495" y="2015963"/>
                  <a:pt x="145590" y="2029035"/>
                  <a:pt x="135822" y="2042244"/>
                </a:cubicBezTo>
                <a:cubicBezTo>
                  <a:pt x="126053" y="2055451"/>
                  <a:pt x="116421" y="2068863"/>
                  <a:pt x="107060" y="2082409"/>
                </a:cubicBezTo>
                <a:cubicBezTo>
                  <a:pt x="97631" y="2096024"/>
                  <a:pt x="88473" y="2109774"/>
                  <a:pt x="79519" y="2123659"/>
                </a:cubicBezTo>
                <a:cubicBezTo>
                  <a:pt x="70564" y="2137612"/>
                  <a:pt x="61814" y="2151701"/>
                  <a:pt x="53335" y="2165993"/>
                </a:cubicBezTo>
                <a:cubicBezTo>
                  <a:pt x="51231" y="2169583"/>
                  <a:pt x="49128" y="2173173"/>
                  <a:pt x="47026" y="2176762"/>
                </a:cubicBezTo>
                <a:cubicBezTo>
                  <a:pt x="44923" y="2180420"/>
                  <a:pt x="42820" y="2184011"/>
                  <a:pt x="40717" y="2187600"/>
                </a:cubicBezTo>
                <a:cubicBezTo>
                  <a:pt x="38614" y="2191258"/>
                  <a:pt x="36511" y="2194848"/>
                  <a:pt x="34476" y="2198505"/>
                </a:cubicBezTo>
                <a:cubicBezTo>
                  <a:pt x="32442" y="2202162"/>
                  <a:pt x="30406" y="2205821"/>
                  <a:pt x="28439" y="2209478"/>
                </a:cubicBezTo>
                <a:lnTo>
                  <a:pt x="16432" y="2231559"/>
                </a:lnTo>
                <a:lnTo>
                  <a:pt x="4967" y="2253979"/>
                </a:lnTo>
                <a:lnTo>
                  <a:pt x="0" y="2263667"/>
                </a:lnTo>
                <a:lnTo>
                  <a:pt x="0" y="1887197"/>
                </a:lnTo>
                <a:lnTo>
                  <a:pt x="36308" y="1845273"/>
                </a:lnTo>
                <a:cubicBezTo>
                  <a:pt x="60661" y="1818654"/>
                  <a:pt x="85692" y="1792780"/>
                  <a:pt x="111265" y="1767650"/>
                </a:cubicBezTo>
                <a:cubicBezTo>
                  <a:pt x="136704" y="1742656"/>
                  <a:pt x="162685" y="1718340"/>
                  <a:pt x="189073" y="1694701"/>
                </a:cubicBezTo>
                <a:cubicBezTo>
                  <a:pt x="215325" y="1671198"/>
                  <a:pt x="242052" y="1648371"/>
                  <a:pt x="269118" y="1626154"/>
                </a:cubicBezTo>
                <a:cubicBezTo>
                  <a:pt x="296049" y="1604073"/>
                  <a:pt x="323387" y="1582602"/>
                  <a:pt x="351064" y="1561739"/>
                </a:cubicBezTo>
                <a:cubicBezTo>
                  <a:pt x="378604" y="1541012"/>
                  <a:pt x="406485" y="1520828"/>
                  <a:pt x="434637" y="1501253"/>
                </a:cubicBezTo>
                <a:cubicBezTo>
                  <a:pt x="462720" y="1481678"/>
                  <a:pt x="491008" y="1462712"/>
                  <a:pt x="519566" y="1444289"/>
                </a:cubicBezTo>
                <a:cubicBezTo>
                  <a:pt x="548058" y="1425866"/>
                  <a:pt x="576683" y="1408052"/>
                  <a:pt x="605581" y="1390644"/>
                </a:cubicBezTo>
                <a:cubicBezTo>
                  <a:pt x="619963" y="1381974"/>
                  <a:pt x="634411" y="1373439"/>
                  <a:pt x="648928" y="1364973"/>
                </a:cubicBezTo>
                <a:cubicBezTo>
                  <a:pt x="663377" y="1356574"/>
                  <a:pt x="677893" y="1348242"/>
                  <a:pt x="692479" y="1340047"/>
                </a:cubicBezTo>
                <a:cubicBezTo>
                  <a:pt x="706996" y="1331851"/>
                  <a:pt x="721580" y="1323791"/>
                  <a:pt x="736232" y="1315798"/>
                </a:cubicBezTo>
                <a:cubicBezTo>
                  <a:pt x="750885" y="1307873"/>
                  <a:pt x="765537" y="1300016"/>
                  <a:pt x="780190" y="1292294"/>
                </a:cubicBezTo>
                <a:cubicBezTo>
                  <a:pt x="794909" y="1284573"/>
                  <a:pt x="809630" y="1276987"/>
                  <a:pt x="824350" y="1269467"/>
                </a:cubicBezTo>
                <a:cubicBezTo>
                  <a:pt x="839070" y="1261949"/>
                  <a:pt x="853858" y="1254566"/>
                  <a:pt x="868646" y="1247251"/>
                </a:cubicBezTo>
                <a:cubicBezTo>
                  <a:pt x="883435" y="1239936"/>
                  <a:pt x="898223" y="1232756"/>
                  <a:pt x="913079" y="1225644"/>
                </a:cubicBezTo>
                <a:cubicBezTo>
                  <a:pt x="927867" y="1218532"/>
                  <a:pt x="942723" y="1211488"/>
                  <a:pt x="957646" y="1204578"/>
                </a:cubicBezTo>
                <a:cubicBezTo>
                  <a:pt x="961310" y="1202885"/>
                  <a:pt x="965041" y="1201125"/>
                  <a:pt x="968772" y="1199432"/>
                </a:cubicBezTo>
                <a:cubicBezTo>
                  <a:pt x="972434" y="1197737"/>
                  <a:pt x="976165" y="1195977"/>
                  <a:pt x="979897" y="1194284"/>
                </a:cubicBezTo>
                <a:cubicBezTo>
                  <a:pt x="983628" y="1192522"/>
                  <a:pt x="987359" y="1190829"/>
                  <a:pt x="991089" y="1189136"/>
                </a:cubicBezTo>
                <a:cubicBezTo>
                  <a:pt x="994820" y="1187443"/>
                  <a:pt x="998551" y="1185748"/>
                  <a:pt x="1002282" y="1184055"/>
                </a:cubicBezTo>
                <a:lnTo>
                  <a:pt x="1047054" y="1164073"/>
                </a:lnTo>
                <a:lnTo>
                  <a:pt x="1082057" y="1148427"/>
                </a:lnTo>
                <a:cubicBezTo>
                  <a:pt x="1084906" y="1147140"/>
                  <a:pt x="1087755" y="1145853"/>
                  <a:pt x="1090671" y="1144566"/>
                </a:cubicBezTo>
                <a:cubicBezTo>
                  <a:pt x="1093520" y="1143279"/>
                  <a:pt x="1096438" y="1141992"/>
                  <a:pt x="1099287" y="1140705"/>
                </a:cubicBezTo>
                <a:cubicBezTo>
                  <a:pt x="1102204" y="1139419"/>
                  <a:pt x="1105053" y="1138132"/>
                  <a:pt x="1107902" y="1136845"/>
                </a:cubicBezTo>
                <a:cubicBezTo>
                  <a:pt x="1110751" y="1135559"/>
                  <a:pt x="1113600" y="1134272"/>
                  <a:pt x="1116381" y="1132916"/>
                </a:cubicBezTo>
                <a:cubicBezTo>
                  <a:pt x="1122012" y="1130274"/>
                  <a:pt x="1127641" y="1127701"/>
                  <a:pt x="1133272" y="1125059"/>
                </a:cubicBezTo>
                <a:cubicBezTo>
                  <a:pt x="1138902" y="1122418"/>
                  <a:pt x="1144533" y="1119844"/>
                  <a:pt x="1150163" y="1117202"/>
                </a:cubicBezTo>
                <a:cubicBezTo>
                  <a:pt x="1155794" y="1114628"/>
                  <a:pt x="1161356" y="1111987"/>
                  <a:pt x="1166918" y="1109345"/>
                </a:cubicBezTo>
                <a:cubicBezTo>
                  <a:pt x="1172481" y="1106704"/>
                  <a:pt x="1177975" y="1104062"/>
                  <a:pt x="1183402" y="1101352"/>
                </a:cubicBezTo>
                <a:lnTo>
                  <a:pt x="1216303" y="1085367"/>
                </a:lnTo>
                <a:lnTo>
                  <a:pt x="1248457" y="1069179"/>
                </a:lnTo>
                <a:lnTo>
                  <a:pt x="1264534" y="1061118"/>
                </a:lnTo>
                <a:lnTo>
                  <a:pt x="1280203" y="1052855"/>
                </a:lnTo>
                <a:lnTo>
                  <a:pt x="1311475" y="1036463"/>
                </a:lnTo>
                <a:lnTo>
                  <a:pt x="1341933" y="1019801"/>
                </a:lnTo>
                <a:lnTo>
                  <a:pt x="1357128" y="1011470"/>
                </a:lnTo>
                <a:lnTo>
                  <a:pt x="1371916" y="1003003"/>
                </a:lnTo>
                <a:lnTo>
                  <a:pt x="1401357" y="986205"/>
                </a:lnTo>
                <a:lnTo>
                  <a:pt x="1429780" y="969204"/>
                </a:lnTo>
                <a:cubicBezTo>
                  <a:pt x="1431001" y="968527"/>
                  <a:pt x="1432154" y="967781"/>
                  <a:pt x="1433375" y="967104"/>
                </a:cubicBezTo>
                <a:cubicBezTo>
                  <a:pt x="1434597" y="966426"/>
                  <a:pt x="1435750" y="965682"/>
                  <a:pt x="1436970" y="965004"/>
                </a:cubicBezTo>
                <a:cubicBezTo>
                  <a:pt x="1438124" y="964327"/>
                  <a:pt x="1439345" y="963582"/>
                  <a:pt x="1440499" y="962904"/>
                </a:cubicBezTo>
                <a:cubicBezTo>
                  <a:pt x="1441651" y="962159"/>
                  <a:pt x="1442805" y="961482"/>
                  <a:pt x="1443958" y="960737"/>
                </a:cubicBezTo>
                <a:lnTo>
                  <a:pt x="1457660" y="952135"/>
                </a:lnTo>
                <a:cubicBezTo>
                  <a:pt x="1459899" y="950713"/>
                  <a:pt x="1462205" y="949291"/>
                  <a:pt x="1464512" y="947868"/>
                </a:cubicBezTo>
                <a:cubicBezTo>
                  <a:pt x="1466818" y="946445"/>
                  <a:pt x="1469124" y="945022"/>
                  <a:pt x="1471431" y="943600"/>
                </a:cubicBezTo>
                <a:cubicBezTo>
                  <a:pt x="1473737" y="942178"/>
                  <a:pt x="1476043" y="940755"/>
                  <a:pt x="1478282" y="939333"/>
                </a:cubicBezTo>
                <a:cubicBezTo>
                  <a:pt x="1480520" y="937910"/>
                  <a:pt x="1482827" y="936421"/>
                  <a:pt x="1484998" y="934998"/>
                </a:cubicBezTo>
                <a:cubicBezTo>
                  <a:pt x="1520815" y="912104"/>
                  <a:pt x="1554597" y="888871"/>
                  <a:pt x="1586276" y="865368"/>
                </a:cubicBezTo>
                <a:cubicBezTo>
                  <a:pt x="1617752" y="842000"/>
                  <a:pt x="1647125" y="818428"/>
                  <a:pt x="1674055" y="794721"/>
                </a:cubicBezTo>
                <a:cubicBezTo>
                  <a:pt x="1700850" y="771218"/>
                  <a:pt x="1725339" y="747579"/>
                  <a:pt x="1747181" y="723940"/>
                </a:cubicBezTo>
                <a:cubicBezTo>
                  <a:pt x="1768956" y="700504"/>
                  <a:pt x="1788086" y="677067"/>
                  <a:pt x="1804570" y="653768"/>
                </a:cubicBezTo>
                <a:cubicBezTo>
                  <a:pt x="1812778" y="642185"/>
                  <a:pt x="1820308" y="630670"/>
                  <a:pt x="1827091" y="619155"/>
                </a:cubicBezTo>
                <a:cubicBezTo>
                  <a:pt x="1833875" y="607709"/>
                  <a:pt x="1839980" y="596329"/>
                  <a:pt x="1845339" y="585018"/>
                </a:cubicBezTo>
                <a:cubicBezTo>
                  <a:pt x="1850698" y="573706"/>
                  <a:pt x="1855378" y="562530"/>
                  <a:pt x="1859381" y="551421"/>
                </a:cubicBezTo>
                <a:cubicBezTo>
                  <a:pt x="1863384" y="540381"/>
                  <a:pt x="1866639" y="529408"/>
                  <a:pt x="1869285" y="518503"/>
                </a:cubicBezTo>
                <a:cubicBezTo>
                  <a:pt x="1870573" y="513084"/>
                  <a:pt x="1871727" y="507665"/>
                  <a:pt x="1872677" y="502315"/>
                </a:cubicBezTo>
                <a:cubicBezTo>
                  <a:pt x="1873626" y="496896"/>
                  <a:pt x="1874441" y="491544"/>
                  <a:pt x="1875051" y="486261"/>
                </a:cubicBezTo>
                <a:cubicBezTo>
                  <a:pt x="1875661" y="480911"/>
                  <a:pt x="1876136" y="475627"/>
                  <a:pt x="1876408" y="470411"/>
                </a:cubicBezTo>
                <a:cubicBezTo>
                  <a:pt x="1876747" y="465129"/>
                  <a:pt x="1876814" y="459981"/>
                  <a:pt x="1876814" y="454765"/>
                </a:cubicBezTo>
                <a:cubicBezTo>
                  <a:pt x="1876747" y="449617"/>
                  <a:pt x="1876543" y="444469"/>
                  <a:pt x="1876136" y="439390"/>
                </a:cubicBezTo>
                <a:cubicBezTo>
                  <a:pt x="1875730" y="434310"/>
                  <a:pt x="1875186" y="429229"/>
                  <a:pt x="1874441" y="424217"/>
                </a:cubicBezTo>
                <a:cubicBezTo>
                  <a:pt x="1873694" y="419205"/>
                  <a:pt x="1872812" y="414193"/>
                  <a:pt x="1871727" y="409248"/>
                </a:cubicBezTo>
                <a:cubicBezTo>
                  <a:pt x="1870642" y="404304"/>
                  <a:pt x="1869421" y="399426"/>
                  <a:pt x="1868063" y="394549"/>
                </a:cubicBezTo>
                <a:cubicBezTo>
                  <a:pt x="1865351" y="384864"/>
                  <a:pt x="1861959" y="375246"/>
                  <a:pt x="1857956" y="365831"/>
                </a:cubicBezTo>
                <a:cubicBezTo>
                  <a:pt x="1853954" y="356416"/>
                  <a:pt x="1849341" y="347203"/>
                  <a:pt x="1844118" y="338128"/>
                </a:cubicBezTo>
                <a:cubicBezTo>
                  <a:pt x="1838962" y="329052"/>
                  <a:pt x="1833129" y="320178"/>
                  <a:pt x="1826752" y="311508"/>
                </a:cubicBezTo>
                <a:cubicBezTo>
                  <a:pt x="1820443" y="302838"/>
                  <a:pt x="1813456" y="294372"/>
                  <a:pt x="1805926" y="286108"/>
                </a:cubicBezTo>
                <a:cubicBezTo>
                  <a:pt x="1798329" y="277912"/>
                  <a:pt x="1790257" y="269852"/>
                  <a:pt x="1781641" y="261995"/>
                </a:cubicBezTo>
                <a:cubicBezTo>
                  <a:pt x="1773094" y="254205"/>
                  <a:pt x="1764004" y="246619"/>
                  <a:pt x="1754372" y="239236"/>
                </a:cubicBezTo>
                <a:cubicBezTo>
                  <a:pt x="1744808" y="231921"/>
                  <a:pt x="1734699" y="224809"/>
                  <a:pt x="1724185" y="217900"/>
                </a:cubicBezTo>
                <a:cubicBezTo>
                  <a:pt x="1713671" y="211059"/>
                  <a:pt x="1702749" y="204421"/>
                  <a:pt x="1691285" y="198054"/>
                </a:cubicBezTo>
                <a:cubicBezTo>
                  <a:pt x="1685587" y="194871"/>
                  <a:pt x="1679753" y="191754"/>
                  <a:pt x="1673852" y="188707"/>
                </a:cubicBezTo>
                <a:cubicBezTo>
                  <a:pt x="1667950" y="185658"/>
                  <a:pt x="1661913" y="182678"/>
                  <a:pt x="1655807" y="179765"/>
                </a:cubicBezTo>
                <a:cubicBezTo>
                  <a:pt x="1649702" y="176853"/>
                  <a:pt x="1643529" y="174009"/>
                  <a:pt x="1637220" y="171231"/>
                </a:cubicBezTo>
                <a:cubicBezTo>
                  <a:pt x="1630980" y="168454"/>
                  <a:pt x="1624603" y="165745"/>
                  <a:pt x="1618159" y="163103"/>
                </a:cubicBezTo>
                <a:cubicBezTo>
                  <a:pt x="1611782" y="160462"/>
                  <a:pt x="1605202" y="157888"/>
                  <a:pt x="1598622" y="155381"/>
                </a:cubicBezTo>
                <a:cubicBezTo>
                  <a:pt x="1591974" y="152875"/>
                  <a:pt x="1585327" y="150505"/>
                  <a:pt x="1578543" y="148134"/>
                </a:cubicBezTo>
                <a:cubicBezTo>
                  <a:pt x="1571827" y="145763"/>
                  <a:pt x="1564976" y="143460"/>
                  <a:pt x="1558056" y="141293"/>
                </a:cubicBezTo>
                <a:cubicBezTo>
                  <a:pt x="1551137" y="139058"/>
                  <a:pt x="1544150" y="136958"/>
                  <a:pt x="1537096" y="134926"/>
                </a:cubicBezTo>
                <a:cubicBezTo>
                  <a:pt x="1523053" y="130861"/>
                  <a:pt x="1508740" y="127069"/>
                  <a:pt x="1494156" y="123547"/>
                </a:cubicBezTo>
                <a:cubicBezTo>
                  <a:pt x="1479707" y="120024"/>
                  <a:pt x="1464919" y="116841"/>
                  <a:pt x="1449995" y="113928"/>
                </a:cubicBezTo>
                <a:cubicBezTo>
                  <a:pt x="1435071" y="111016"/>
                  <a:pt x="1420012" y="108442"/>
                  <a:pt x="1404749" y="106139"/>
                </a:cubicBezTo>
                <a:cubicBezTo>
                  <a:pt x="1389554" y="103836"/>
                  <a:pt x="1374155" y="101872"/>
                  <a:pt x="1358689" y="100246"/>
                </a:cubicBezTo>
                <a:cubicBezTo>
                  <a:pt x="1350956" y="99434"/>
                  <a:pt x="1343222" y="98688"/>
                  <a:pt x="1335421" y="98011"/>
                </a:cubicBezTo>
                <a:cubicBezTo>
                  <a:pt x="1327620" y="97333"/>
                  <a:pt x="1319819" y="96724"/>
                  <a:pt x="1312018" y="96183"/>
                </a:cubicBezTo>
                <a:cubicBezTo>
                  <a:pt x="1304217" y="95640"/>
                  <a:pt x="1296416" y="95234"/>
                  <a:pt x="1288547" y="94827"/>
                </a:cubicBezTo>
                <a:cubicBezTo>
                  <a:pt x="1280746" y="94421"/>
                  <a:pt x="1272877" y="94082"/>
                  <a:pt x="1265008" y="93880"/>
                </a:cubicBezTo>
                <a:cubicBezTo>
                  <a:pt x="1257139" y="93676"/>
                  <a:pt x="1249270" y="93473"/>
                  <a:pt x="1241401" y="93473"/>
                </a:cubicBezTo>
                <a:cubicBezTo>
                  <a:pt x="1233532" y="93405"/>
                  <a:pt x="1225596" y="93405"/>
                  <a:pt x="1217727" y="93473"/>
                </a:cubicBezTo>
                <a:cubicBezTo>
                  <a:pt x="1209858" y="93540"/>
                  <a:pt x="1201921" y="93744"/>
                  <a:pt x="1194052" y="93947"/>
                </a:cubicBezTo>
                <a:cubicBezTo>
                  <a:pt x="1186184" y="94218"/>
                  <a:pt x="1178247" y="94488"/>
                  <a:pt x="1170378" y="94896"/>
                </a:cubicBezTo>
                <a:cubicBezTo>
                  <a:pt x="1162509" y="95302"/>
                  <a:pt x="1154573" y="95708"/>
                  <a:pt x="1146704" y="96250"/>
                </a:cubicBezTo>
                <a:cubicBezTo>
                  <a:pt x="1138835" y="96724"/>
                  <a:pt x="1130898" y="97333"/>
                  <a:pt x="1123029" y="98011"/>
                </a:cubicBezTo>
                <a:cubicBezTo>
                  <a:pt x="1115160" y="98688"/>
                  <a:pt x="1107291" y="99434"/>
                  <a:pt x="1099422" y="100246"/>
                </a:cubicBezTo>
                <a:cubicBezTo>
                  <a:pt x="1091553" y="101059"/>
                  <a:pt x="1083684" y="101939"/>
                  <a:pt x="1075815" y="102888"/>
                </a:cubicBezTo>
                <a:cubicBezTo>
                  <a:pt x="1067947" y="103836"/>
                  <a:pt x="1060145" y="104852"/>
                  <a:pt x="1052276" y="106004"/>
                </a:cubicBezTo>
                <a:cubicBezTo>
                  <a:pt x="1044476" y="107155"/>
                  <a:pt x="1036607" y="108307"/>
                  <a:pt x="1028806" y="109594"/>
                </a:cubicBezTo>
                <a:cubicBezTo>
                  <a:pt x="1020937" y="110880"/>
                  <a:pt x="1013135" y="112167"/>
                  <a:pt x="1005335" y="113590"/>
                </a:cubicBezTo>
                <a:cubicBezTo>
                  <a:pt x="997534" y="115013"/>
                  <a:pt x="989732" y="116435"/>
                  <a:pt x="981931" y="117993"/>
                </a:cubicBezTo>
                <a:cubicBezTo>
                  <a:pt x="971010" y="120160"/>
                  <a:pt x="960225" y="122463"/>
                  <a:pt x="949371" y="124901"/>
                </a:cubicBezTo>
                <a:cubicBezTo>
                  <a:pt x="938517" y="127340"/>
                  <a:pt x="927732" y="129914"/>
                  <a:pt x="916945" y="132623"/>
                </a:cubicBezTo>
                <a:cubicBezTo>
                  <a:pt x="906160" y="135332"/>
                  <a:pt x="895374" y="138177"/>
                  <a:pt x="884656" y="141157"/>
                </a:cubicBezTo>
                <a:cubicBezTo>
                  <a:pt x="873938" y="144137"/>
                  <a:pt x="863220" y="147253"/>
                  <a:pt x="852502" y="150505"/>
                </a:cubicBezTo>
                <a:cubicBezTo>
                  <a:pt x="847889" y="151927"/>
                  <a:pt x="843209" y="153350"/>
                  <a:pt x="838596" y="154839"/>
                </a:cubicBezTo>
                <a:cubicBezTo>
                  <a:pt x="833915" y="156330"/>
                  <a:pt x="829302" y="157820"/>
                  <a:pt x="824690" y="159310"/>
                </a:cubicBezTo>
                <a:cubicBezTo>
                  <a:pt x="820076" y="160800"/>
                  <a:pt x="815464" y="162359"/>
                  <a:pt x="810851" y="163916"/>
                </a:cubicBezTo>
                <a:cubicBezTo>
                  <a:pt x="806238" y="165541"/>
                  <a:pt x="801626" y="167099"/>
                  <a:pt x="797012" y="168725"/>
                </a:cubicBezTo>
                <a:cubicBezTo>
                  <a:pt x="781818" y="174076"/>
                  <a:pt x="766623" y="179698"/>
                  <a:pt x="751563" y="185591"/>
                </a:cubicBezTo>
                <a:cubicBezTo>
                  <a:pt x="736503" y="191483"/>
                  <a:pt x="721444" y="197647"/>
                  <a:pt x="706520" y="204082"/>
                </a:cubicBezTo>
                <a:cubicBezTo>
                  <a:pt x="691529" y="210517"/>
                  <a:pt x="676672" y="217223"/>
                  <a:pt x="661885" y="224199"/>
                </a:cubicBezTo>
                <a:cubicBezTo>
                  <a:pt x="647097" y="231176"/>
                  <a:pt x="632376" y="238423"/>
                  <a:pt x="617792" y="245874"/>
                </a:cubicBezTo>
                <a:cubicBezTo>
                  <a:pt x="610465" y="249667"/>
                  <a:pt x="603207" y="253460"/>
                  <a:pt x="595948" y="257321"/>
                </a:cubicBezTo>
                <a:cubicBezTo>
                  <a:pt x="588690" y="261182"/>
                  <a:pt x="581432" y="265110"/>
                  <a:pt x="574242" y="269107"/>
                </a:cubicBezTo>
                <a:cubicBezTo>
                  <a:pt x="567051" y="273103"/>
                  <a:pt x="559860" y="277099"/>
                  <a:pt x="552737" y="281231"/>
                </a:cubicBezTo>
                <a:cubicBezTo>
                  <a:pt x="545615" y="285363"/>
                  <a:pt x="538492" y="289563"/>
                  <a:pt x="531370" y="293762"/>
                </a:cubicBezTo>
                <a:cubicBezTo>
                  <a:pt x="529606" y="294846"/>
                  <a:pt x="527843" y="295861"/>
                  <a:pt x="526079" y="296946"/>
                </a:cubicBezTo>
                <a:cubicBezTo>
                  <a:pt x="524247" y="298029"/>
                  <a:pt x="522484" y="299045"/>
                  <a:pt x="520720" y="300129"/>
                </a:cubicBezTo>
                <a:cubicBezTo>
                  <a:pt x="518888" y="301144"/>
                  <a:pt x="517125" y="302229"/>
                  <a:pt x="515361" y="303312"/>
                </a:cubicBezTo>
                <a:cubicBezTo>
                  <a:pt x="513596" y="304396"/>
                  <a:pt x="511833" y="305480"/>
                  <a:pt x="510069" y="306563"/>
                </a:cubicBezTo>
                <a:lnTo>
                  <a:pt x="489040" y="319772"/>
                </a:lnTo>
                <a:cubicBezTo>
                  <a:pt x="487277" y="320924"/>
                  <a:pt x="485580" y="322007"/>
                  <a:pt x="483817" y="323158"/>
                </a:cubicBezTo>
                <a:cubicBezTo>
                  <a:pt x="482053" y="324310"/>
                  <a:pt x="480290" y="325393"/>
                  <a:pt x="478593" y="326545"/>
                </a:cubicBezTo>
                <a:cubicBezTo>
                  <a:pt x="476830" y="327629"/>
                  <a:pt x="475134" y="328781"/>
                  <a:pt x="473371" y="329931"/>
                </a:cubicBezTo>
                <a:cubicBezTo>
                  <a:pt x="471607" y="331083"/>
                  <a:pt x="469911" y="332167"/>
                  <a:pt x="468147" y="333319"/>
                </a:cubicBezTo>
                <a:cubicBezTo>
                  <a:pt x="466384" y="334402"/>
                  <a:pt x="464687" y="335554"/>
                  <a:pt x="462924" y="336705"/>
                </a:cubicBezTo>
                <a:cubicBezTo>
                  <a:pt x="461228" y="337857"/>
                  <a:pt x="459465" y="339008"/>
                  <a:pt x="457768" y="340160"/>
                </a:cubicBezTo>
                <a:cubicBezTo>
                  <a:pt x="456005" y="341379"/>
                  <a:pt x="454308" y="342530"/>
                  <a:pt x="452613" y="343682"/>
                </a:cubicBezTo>
                <a:cubicBezTo>
                  <a:pt x="450917" y="344833"/>
                  <a:pt x="449153" y="346052"/>
                  <a:pt x="447458" y="347203"/>
                </a:cubicBezTo>
                <a:cubicBezTo>
                  <a:pt x="443998" y="349507"/>
                  <a:pt x="440606" y="351878"/>
                  <a:pt x="437147" y="354248"/>
                </a:cubicBezTo>
                <a:cubicBezTo>
                  <a:pt x="433687" y="356619"/>
                  <a:pt x="430295" y="359057"/>
                  <a:pt x="426903" y="361428"/>
                </a:cubicBezTo>
                <a:cubicBezTo>
                  <a:pt x="423512" y="363867"/>
                  <a:pt x="420120" y="366237"/>
                  <a:pt x="416728" y="368676"/>
                </a:cubicBezTo>
                <a:cubicBezTo>
                  <a:pt x="413268" y="371114"/>
                  <a:pt x="409876" y="373485"/>
                  <a:pt x="406485" y="375923"/>
                </a:cubicBezTo>
                <a:cubicBezTo>
                  <a:pt x="403161" y="378429"/>
                  <a:pt x="399769" y="380936"/>
                  <a:pt x="396445" y="383374"/>
                </a:cubicBezTo>
                <a:cubicBezTo>
                  <a:pt x="393053" y="385880"/>
                  <a:pt x="389730" y="388318"/>
                  <a:pt x="386338" y="390825"/>
                </a:cubicBezTo>
                <a:cubicBezTo>
                  <a:pt x="383014" y="393331"/>
                  <a:pt x="379622" y="395836"/>
                  <a:pt x="376298" y="398343"/>
                </a:cubicBezTo>
                <a:cubicBezTo>
                  <a:pt x="372974" y="400849"/>
                  <a:pt x="369651" y="403423"/>
                  <a:pt x="366395" y="405997"/>
                </a:cubicBezTo>
                <a:lnTo>
                  <a:pt x="356423" y="413650"/>
                </a:lnTo>
                <a:lnTo>
                  <a:pt x="351470" y="417511"/>
                </a:lnTo>
                <a:lnTo>
                  <a:pt x="346587" y="421440"/>
                </a:lnTo>
                <a:lnTo>
                  <a:pt x="326982" y="437155"/>
                </a:lnTo>
                <a:cubicBezTo>
                  <a:pt x="325354" y="438509"/>
                  <a:pt x="323726" y="439796"/>
                  <a:pt x="322098" y="441151"/>
                </a:cubicBezTo>
                <a:cubicBezTo>
                  <a:pt x="320470" y="442438"/>
                  <a:pt x="318910" y="443792"/>
                  <a:pt x="317282" y="445147"/>
                </a:cubicBezTo>
                <a:cubicBezTo>
                  <a:pt x="315654" y="446502"/>
                  <a:pt x="314094" y="447857"/>
                  <a:pt x="312466" y="449211"/>
                </a:cubicBezTo>
                <a:cubicBezTo>
                  <a:pt x="310905" y="450498"/>
                  <a:pt x="309277" y="451853"/>
                  <a:pt x="307649" y="453207"/>
                </a:cubicBezTo>
                <a:cubicBezTo>
                  <a:pt x="306021" y="454562"/>
                  <a:pt x="304393" y="455917"/>
                  <a:pt x="302765" y="457272"/>
                </a:cubicBezTo>
                <a:cubicBezTo>
                  <a:pt x="301137" y="458626"/>
                  <a:pt x="299508" y="459981"/>
                  <a:pt x="297880" y="461335"/>
                </a:cubicBezTo>
                <a:cubicBezTo>
                  <a:pt x="296252" y="462691"/>
                  <a:pt x="294692" y="464045"/>
                  <a:pt x="293064" y="465400"/>
                </a:cubicBezTo>
                <a:cubicBezTo>
                  <a:pt x="291504" y="466754"/>
                  <a:pt x="289876" y="468176"/>
                  <a:pt x="288316" y="469532"/>
                </a:cubicBezTo>
                <a:lnTo>
                  <a:pt x="269255" y="486059"/>
                </a:lnTo>
                <a:cubicBezTo>
                  <a:pt x="267626" y="487481"/>
                  <a:pt x="266066" y="488835"/>
                  <a:pt x="264505" y="490257"/>
                </a:cubicBezTo>
                <a:cubicBezTo>
                  <a:pt x="262945" y="491613"/>
                  <a:pt x="261386" y="493035"/>
                  <a:pt x="259825" y="494457"/>
                </a:cubicBezTo>
                <a:cubicBezTo>
                  <a:pt x="258265" y="495880"/>
                  <a:pt x="256705" y="497302"/>
                  <a:pt x="255145" y="498725"/>
                </a:cubicBezTo>
                <a:cubicBezTo>
                  <a:pt x="253584" y="500079"/>
                  <a:pt x="252024" y="501501"/>
                  <a:pt x="250464" y="502924"/>
                </a:cubicBezTo>
                <a:cubicBezTo>
                  <a:pt x="247276" y="505701"/>
                  <a:pt x="244155" y="508546"/>
                  <a:pt x="241035" y="511391"/>
                </a:cubicBezTo>
                <a:cubicBezTo>
                  <a:pt x="237914" y="514235"/>
                  <a:pt x="234794" y="517080"/>
                  <a:pt x="231742" y="519993"/>
                </a:cubicBezTo>
                <a:cubicBezTo>
                  <a:pt x="228689" y="522905"/>
                  <a:pt x="225568" y="525750"/>
                  <a:pt x="222515" y="528663"/>
                </a:cubicBezTo>
                <a:cubicBezTo>
                  <a:pt x="219463" y="531576"/>
                  <a:pt x="216343" y="534421"/>
                  <a:pt x="213222" y="537333"/>
                </a:cubicBezTo>
                <a:cubicBezTo>
                  <a:pt x="211662" y="538823"/>
                  <a:pt x="210102" y="540246"/>
                  <a:pt x="208609" y="541735"/>
                </a:cubicBezTo>
                <a:cubicBezTo>
                  <a:pt x="207117" y="543158"/>
                  <a:pt x="205556" y="544648"/>
                  <a:pt x="204065" y="546138"/>
                </a:cubicBezTo>
                <a:cubicBezTo>
                  <a:pt x="202572" y="547628"/>
                  <a:pt x="201012" y="549119"/>
                  <a:pt x="199519" y="550609"/>
                </a:cubicBezTo>
                <a:cubicBezTo>
                  <a:pt x="198027" y="552031"/>
                  <a:pt x="196535" y="553522"/>
                  <a:pt x="194975" y="555011"/>
                </a:cubicBezTo>
                <a:lnTo>
                  <a:pt x="185749" y="563953"/>
                </a:lnTo>
                <a:lnTo>
                  <a:pt x="181204" y="568422"/>
                </a:lnTo>
                <a:lnTo>
                  <a:pt x="176727" y="572960"/>
                </a:lnTo>
                <a:cubicBezTo>
                  <a:pt x="173742" y="576009"/>
                  <a:pt x="170757" y="578989"/>
                  <a:pt x="167773" y="582037"/>
                </a:cubicBezTo>
                <a:cubicBezTo>
                  <a:pt x="164788" y="585018"/>
                  <a:pt x="161736" y="588066"/>
                  <a:pt x="158750" y="591113"/>
                </a:cubicBezTo>
                <a:cubicBezTo>
                  <a:pt x="155766" y="594162"/>
                  <a:pt x="152781" y="597209"/>
                  <a:pt x="149797" y="600258"/>
                </a:cubicBezTo>
                <a:cubicBezTo>
                  <a:pt x="146811" y="603306"/>
                  <a:pt x="143895" y="606422"/>
                  <a:pt x="140978" y="609537"/>
                </a:cubicBezTo>
                <a:lnTo>
                  <a:pt x="123137" y="628164"/>
                </a:lnTo>
                <a:lnTo>
                  <a:pt x="105703" y="647129"/>
                </a:lnTo>
                <a:cubicBezTo>
                  <a:pt x="102787" y="650313"/>
                  <a:pt x="99869" y="653497"/>
                  <a:pt x="96952" y="656679"/>
                </a:cubicBezTo>
                <a:cubicBezTo>
                  <a:pt x="94103" y="659863"/>
                  <a:pt x="91187" y="663047"/>
                  <a:pt x="88338" y="666298"/>
                </a:cubicBezTo>
                <a:cubicBezTo>
                  <a:pt x="85421" y="669482"/>
                  <a:pt x="82571" y="672733"/>
                  <a:pt x="79722" y="675984"/>
                </a:cubicBezTo>
                <a:cubicBezTo>
                  <a:pt x="76873" y="679235"/>
                  <a:pt x="74024" y="682486"/>
                  <a:pt x="71107" y="685738"/>
                </a:cubicBezTo>
                <a:lnTo>
                  <a:pt x="29117" y="733084"/>
                </a:lnTo>
                <a:lnTo>
                  <a:pt x="5917" y="758212"/>
                </a:lnTo>
                <a:lnTo>
                  <a:pt x="0" y="764600"/>
                </a:lnTo>
                <a:lnTo>
                  <a:pt x="0" y="566826"/>
                </a:lnTo>
                <a:lnTo>
                  <a:pt x="7885" y="559007"/>
                </a:lnTo>
                <a:cubicBezTo>
                  <a:pt x="11141" y="555825"/>
                  <a:pt x="14397" y="552641"/>
                  <a:pt x="17653" y="549457"/>
                </a:cubicBezTo>
                <a:cubicBezTo>
                  <a:pt x="20909" y="546274"/>
                  <a:pt x="24165" y="543090"/>
                  <a:pt x="27353" y="539907"/>
                </a:cubicBezTo>
                <a:lnTo>
                  <a:pt x="32170" y="535165"/>
                </a:lnTo>
                <a:lnTo>
                  <a:pt x="37190" y="530491"/>
                </a:lnTo>
                <a:lnTo>
                  <a:pt x="47094" y="521145"/>
                </a:lnTo>
                <a:cubicBezTo>
                  <a:pt x="48722" y="519587"/>
                  <a:pt x="50418" y="518029"/>
                  <a:pt x="52046" y="516470"/>
                </a:cubicBezTo>
                <a:cubicBezTo>
                  <a:pt x="53741" y="514912"/>
                  <a:pt x="55369" y="513355"/>
                  <a:pt x="56997" y="511797"/>
                </a:cubicBezTo>
                <a:cubicBezTo>
                  <a:pt x="58626" y="510239"/>
                  <a:pt x="60322" y="508681"/>
                  <a:pt x="61949" y="507123"/>
                </a:cubicBezTo>
                <a:cubicBezTo>
                  <a:pt x="63577" y="505566"/>
                  <a:pt x="65274" y="504075"/>
                  <a:pt x="66969" y="502517"/>
                </a:cubicBezTo>
                <a:cubicBezTo>
                  <a:pt x="70361" y="499470"/>
                  <a:pt x="73753" y="496354"/>
                  <a:pt x="77077" y="493306"/>
                </a:cubicBezTo>
                <a:cubicBezTo>
                  <a:pt x="80401" y="490257"/>
                  <a:pt x="83792" y="487210"/>
                  <a:pt x="87116" y="484162"/>
                </a:cubicBezTo>
                <a:cubicBezTo>
                  <a:pt x="90440" y="481113"/>
                  <a:pt x="93832" y="478066"/>
                  <a:pt x="97224" y="475017"/>
                </a:cubicBezTo>
                <a:cubicBezTo>
                  <a:pt x="100616" y="472037"/>
                  <a:pt x="104007" y="468989"/>
                  <a:pt x="107467" y="466009"/>
                </a:cubicBezTo>
                <a:cubicBezTo>
                  <a:pt x="109231" y="464519"/>
                  <a:pt x="110926" y="463029"/>
                  <a:pt x="112623" y="461539"/>
                </a:cubicBezTo>
                <a:cubicBezTo>
                  <a:pt x="114318" y="460048"/>
                  <a:pt x="116015" y="458559"/>
                  <a:pt x="117710" y="457068"/>
                </a:cubicBezTo>
                <a:cubicBezTo>
                  <a:pt x="119406" y="455578"/>
                  <a:pt x="121102" y="454088"/>
                  <a:pt x="122798" y="452597"/>
                </a:cubicBezTo>
                <a:cubicBezTo>
                  <a:pt x="124493" y="451108"/>
                  <a:pt x="126190" y="449617"/>
                  <a:pt x="127953" y="448128"/>
                </a:cubicBezTo>
                <a:lnTo>
                  <a:pt x="148778" y="430516"/>
                </a:lnTo>
                <a:cubicBezTo>
                  <a:pt x="150542" y="429027"/>
                  <a:pt x="152238" y="427604"/>
                  <a:pt x="154002" y="426114"/>
                </a:cubicBezTo>
                <a:cubicBezTo>
                  <a:pt x="155766" y="424691"/>
                  <a:pt x="157529" y="423202"/>
                  <a:pt x="159293" y="421778"/>
                </a:cubicBezTo>
                <a:cubicBezTo>
                  <a:pt x="161057" y="420356"/>
                  <a:pt x="162821" y="418934"/>
                  <a:pt x="164585" y="417444"/>
                </a:cubicBezTo>
                <a:cubicBezTo>
                  <a:pt x="166348" y="415953"/>
                  <a:pt x="168112" y="414531"/>
                  <a:pt x="169875" y="413109"/>
                </a:cubicBezTo>
                <a:cubicBezTo>
                  <a:pt x="171639" y="411686"/>
                  <a:pt x="173403" y="410197"/>
                  <a:pt x="175167" y="408774"/>
                </a:cubicBezTo>
                <a:cubicBezTo>
                  <a:pt x="176931" y="407284"/>
                  <a:pt x="178694" y="405861"/>
                  <a:pt x="180458" y="404439"/>
                </a:cubicBezTo>
                <a:cubicBezTo>
                  <a:pt x="182221" y="403017"/>
                  <a:pt x="183985" y="401594"/>
                  <a:pt x="185749" y="400172"/>
                </a:cubicBezTo>
                <a:cubicBezTo>
                  <a:pt x="187512" y="398749"/>
                  <a:pt x="189277" y="397327"/>
                  <a:pt x="191108" y="395905"/>
                </a:cubicBezTo>
                <a:lnTo>
                  <a:pt x="212679" y="379039"/>
                </a:lnTo>
                <a:lnTo>
                  <a:pt x="218038" y="374840"/>
                </a:lnTo>
                <a:lnTo>
                  <a:pt x="223534" y="370708"/>
                </a:lnTo>
                <a:lnTo>
                  <a:pt x="234522" y="362445"/>
                </a:lnTo>
                <a:cubicBezTo>
                  <a:pt x="238118" y="359667"/>
                  <a:pt x="241780" y="356889"/>
                  <a:pt x="245444" y="354180"/>
                </a:cubicBezTo>
                <a:cubicBezTo>
                  <a:pt x="249107" y="351471"/>
                  <a:pt x="252838" y="348761"/>
                  <a:pt x="256569" y="346052"/>
                </a:cubicBezTo>
                <a:cubicBezTo>
                  <a:pt x="260300" y="343343"/>
                  <a:pt x="264031" y="340701"/>
                  <a:pt x="267762" y="337992"/>
                </a:cubicBezTo>
                <a:cubicBezTo>
                  <a:pt x="271493" y="335283"/>
                  <a:pt x="275223" y="332641"/>
                  <a:pt x="278887" y="329931"/>
                </a:cubicBezTo>
                <a:cubicBezTo>
                  <a:pt x="282685" y="327290"/>
                  <a:pt x="286417" y="324649"/>
                  <a:pt x="290215" y="322007"/>
                </a:cubicBezTo>
                <a:cubicBezTo>
                  <a:pt x="294014" y="319433"/>
                  <a:pt x="297745" y="316792"/>
                  <a:pt x="301544" y="314150"/>
                </a:cubicBezTo>
                <a:cubicBezTo>
                  <a:pt x="305343" y="311576"/>
                  <a:pt x="309141" y="308935"/>
                  <a:pt x="312940" y="306361"/>
                </a:cubicBezTo>
                <a:cubicBezTo>
                  <a:pt x="316739" y="303787"/>
                  <a:pt x="320605" y="301213"/>
                  <a:pt x="324472" y="298639"/>
                </a:cubicBezTo>
                <a:cubicBezTo>
                  <a:pt x="326439" y="297352"/>
                  <a:pt x="328339" y="296065"/>
                  <a:pt x="330238" y="294778"/>
                </a:cubicBezTo>
                <a:cubicBezTo>
                  <a:pt x="332138" y="293491"/>
                  <a:pt x="334105" y="292204"/>
                  <a:pt x="336004" y="290917"/>
                </a:cubicBezTo>
                <a:cubicBezTo>
                  <a:pt x="337903" y="289630"/>
                  <a:pt x="339803" y="288411"/>
                  <a:pt x="341770" y="287124"/>
                </a:cubicBezTo>
                <a:cubicBezTo>
                  <a:pt x="343669" y="285837"/>
                  <a:pt x="345637" y="284550"/>
                  <a:pt x="347604" y="283331"/>
                </a:cubicBezTo>
                <a:cubicBezTo>
                  <a:pt x="349571" y="282112"/>
                  <a:pt x="351470" y="280892"/>
                  <a:pt x="353437" y="279605"/>
                </a:cubicBezTo>
                <a:cubicBezTo>
                  <a:pt x="355405" y="278386"/>
                  <a:pt x="357305" y="277099"/>
                  <a:pt x="359272" y="275881"/>
                </a:cubicBezTo>
                <a:cubicBezTo>
                  <a:pt x="361239" y="274661"/>
                  <a:pt x="363138" y="273374"/>
                  <a:pt x="365105" y="272155"/>
                </a:cubicBezTo>
                <a:cubicBezTo>
                  <a:pt x="367073" y="270935"/>
                  <a:pt x="369040" y="269648"/>
                  <a:pt x="371007" y="268430"/>
                </a:cubicBezTo>
                <a:lnTo>
                  <a:pt x="394749" y="253798"/>
                </a:lnTo>
                <a:cubicBezTo>
                  <a:pt x="396717" y="252580"/>
                  <a:pt x="398752" y="251360"/>
                  <a:pt x="400719" y="250141"/>
                </a:cubicBezTo>
                <a:cubicBezTo>
                  <a:pt x="402754" y="248922"/>
                  <a:pt x="404721" y="247771"/>
                  <a:pt x="406757" y="246551"/>
                </a:cubicBezTo>
                <a:cubicBezTo>
                  <a:pt x="408791" y="245332"/>
                  <a:pt x="410758" y="244181"/>
                  <a:pt x="412794" y="242961"/>
                </a:cubicBezTo>
                <a:cubicBezTo>
                  <a:pt x="414828" y="241742"/>
                  <a:pt x="416796" y="240591"/>
                  <a:pt x="418831" y="239372"/>
                </a:cubicBezTo>
                <a:cubicBezTo>
                  <a:pt x="426835" y="234630"/>
                  <a:pt x="434976" y="229957"/>
                  <a:pt x="443116" y="225351"/>
                </a:cubicBezTo>
                <a:cubicBezTo>
                  <a:pt x="451324" y="220745"/>
                  <a:pt x="459465" y="216207"/>
                  <a:pt x="467740" y="211669"/>
                </a:cubicBezTo>
                <a:cubicBezTo>
                  <a:pt x="476016" y="207198"/>
                  <a:pt x="484292" y="202727"/>
                  <a:pt x="492636" y="198324"/>
                </a:cubicBezTo>
                <a:cubicBezTo>
                  <a:pt x="500979" y="193990"/>
                  <a:pt x="509391" y="189588"/>
                  <a:pt x="517803" y="185320"/>
                </a:cubicBezTo>
                <a:cubicBezTo>
                  <a:pt x="534693" y="176785"/>
                  <a:pt x="551788" y="168454"/>
                  <a:pt x="569086" y="160394"/>
                </a:cubicBezTo>
                <a:cubicBezTo>
                  <a:pt x="586384" y="152334"/>
                  <a:pt x="603886" y="144544"/>
                  <a:pt x="621523" y="136958"/>
                </a:cubicBezTo>
                <a:cubicBezTo>
                  <a:pt x="639159" y="129439"/>
                  <a:pt x="657001" y="122192"/>
                  <a:pt x="675045" y="115148"/>
                </a:cubicBezTo>
                <a:cubicBezTo>
                  <a:pt x="693090" y="108171"/>
                  <a:pt x="711269" y="101398"/>
                  <a:pt x="729652" y="94963"/>
                </a:cubicBezTo>
                <a:cubicBezTo>
                  <a:pt x="735215" y="92999"/>
                  <a:pt x="740778" y="91102"/>
                  <a:pt x="746339" y="89206"/>
                </a:cubicBezTo>
                <a:cubicBezTo>
                  <a:pt x="751902" y="87309"/>
                  <a:pt x="757465" y="85412"/>
                  <a:pt x="763094" y="83584"/>
                </a:cubicBezTo>
                <a:cubicBezTo>
                  <a:pt x="768657" y="81755"/>
                  <a:pt x="774288" y="79927"/>
                  <a:pt x="779918" y="78165"/>
                </a:cubicBezTo>
                <a:cubicBezTo>
                  <a:pt x="785549" y="76336"/>
                  <a:pt x="791247" y="74575"/>
                  <a:pt x="796877" y="72882"/>
                </a:cubicBezTo>
                <a:cubicBezTo>
                  <a:pt x="809969" y="68885"/>
                  <a:pt x="823129" y="65025"/>
                  <a:pt x="836357" y="61367"/>
                </a:cubicBezTo>
                <a:cubicBezTo>
                  <a:pt x="849585" y="57709"/>
                  <a:pt x="862881" y="54187"/>
                  <a:pt x="876244" y="50801"/>
                </a:cubicBezTo>
                <a:cubicBezTo>
                  <a:pt x="889608" y="47481"/>
                  <a:pt x="903039" y="44230"/>
                  <a:pt x="916538" y="41182"/>
                </a:cubicBezTo>
                <a:cubicBezTo>
                  <a:pt x="930038" y="38135"/>
                  <a:pt x="943605" y="35222"/>
                  <a:pt x="957172" y="32512"/>
                </a:cubicBezTo>
                <a:cubicBezTo>
                  <a:pt x="966872" y="30548"/>
                  <a:pt x="976641" y="28651"/>
                  <a:pt x="986409" y="26890"/>
                </a:cubicBezTo>
                <a:cubicBezTo>
                  <a:pt x="996177" y="25130"/>
                  <a:pt x="1005946" y="23436"/>
                  <a:pt x="1015782" y="21810"/>
                </a:cubicBezTo>
                <a:cubicBezTo>
                  <a:pt x="1025618" y="20184"/>
                  <a:pt x="1035454" y="18627"/>
                  <a:pt x="1045289" y="17204"/>
                </a:cubicBezTo>
                <a:cubicBezTo>
                  <a:pt x="1055194" y="15715"/>
                  <a:pt x="1065030" y="14359"/>
                  <a:pt x="1074933" y="13141"/>
                </a:cubicBezTo>
                <a:cubicBezTo>
                  <a:pt x="1084838" y="11921"/>
                  <a:pt x="1094742" y="10769"/>
                  <a:pt x="1104646" y="9686"/>
                </a:cubicBezTo>
                <a:cubicBezTo>
                  <a:pt x="1114617" y="8670"/>
                  <a:pt x="1124522" y="7654"/>
                  <a:pt x="1134425" y="6774"/>
                </a:cubicBezTo>
                <a:cubicBezTo>
                  <a:pt x="1144329" y="5825"/>
                  <a:pt x="1154301" y="5080"/>
                  <a:pt x="1164205" y="4336"/>
                </a:cubicBezTo>
                <a:cubicBezTo>
                  <a:pt x="1174177" y="3590"/>
                  <a:pt x="1184149" y="2980"/>
                  <a:pt x="1194052" y="2439"/>
                </a:cubicBezTo>
                <a:cubicBezTo>
                  <a:pt x="1203956" y="1897"/>
                  <a:pt x="1213928" y="1423"/>
                  <a:pt x="1223833" y="1083"/>
                </a:cubicBezTo>
                <a:cubicBezTo>
                  <a:pt x="1233736" y="677"/>
                  <a:pt x="1243708" y="475"/>
                  <a:pt x="1253612" y="271"/>
                </a:cubicBezTo>
                <a:cubicBezTo>
                  <a:pt x="1263516" y="68"/>
                  <a:pt x="1273420" y="0"/>
                  <a:pt x="128332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79" name="Group 78">
            <a:extLst>
              <a:ext uri="{FF2B5EF4-FFF2-40B4-BE49-F238E27FC236}">
                <a16:creationId xmlns:a16="http://schemas.microsoft.com/office/drawing/2014/main" id="{0A5F9BE1-09A0-F05E-7F0C-1D7AA1C4BEB4}"/>
              </a:ext>
            </a:extLst>
          </p:cNvPr>
          <p:cNvGrpSpPr/>
          <p:nvPr userDrawn="1"/>
        </p:nvGrpSpPr>
        <p:grpSpPr>
          <a:xfrm>
            <a:off x="0" y="3541635"/>
            <a:ext cx="11726344" cy="3316365"/>
            <a:chOff x="0" y="3541635"/>
            <a:chExt cx="11726344" cy="3316365"/>
          </a:xfrm>
        </p:grpSpPr>
        <p:sp>
          <p:nvSpPr>
            <p:cNvPr id="61" name="Freeform: Shape 60">
              <a:extLst>
                <a:ext uri="{FF2B5EF4-FFF2-40B4-BE49-F238E27FC236}">
                  <a16:creationId xmlns:a16="http://schemas.microsoft.com/office/drawing/2014/main" id="{F8E2D7E5-F135-3D84-38C4-9751CED55211}"/>
                </a:ext>
              </a:extLst>
            </p:cNvPr>
            <p:cNvSpPr/>
            <p:nvPr userDrawn="1"/>
          </p:nvSpPr>
          <p:spPr>
            <a:xfrm>
              <a:off x="0" y="3541635"/>
              <a:ext cx="3069639" cy="3316365"/>
            </a:xfrm>
            <a:custGeom>
              <a:avLst/>
              <a:gdLst>
                <a:gd name="connsiteX0" fmla="*/ 1489408 w 3069639"/>
                <a:gd name="connsiteY0" fmla="*/ 94 h 3316365"/>
                <a:gd name="connsiteX1" fmla="*/ 1541573 w 3069639"/>
                <a:gd name="connsiteY1" fmla="*/ 161 h 3316365"/>
                <a:gd name="connsiteX2" fmla="*/ 1593535 w 3069639"/>
                <a:gd name="connsiteY2" fmla="*/ 1177 h 3316365"/>
                <a:gd name="connsiteX3" fmla="*/ 1645293 w 3069639"/>
                <a:gd name="connsiteY3" fmla="*/ 3006 h 3316365"/>
                <a:gd name="connsiteX4" fmla="*/ 1696780 w 3069639"/>
                <a:gd name="connsiteY4" fmla="*/ 5784 h 3316365"/>
                <a:gd name="connsiteX5" fmla="*/ 1798872 w 3069639"/>
                <a:gd name="connsiteY5" fmla="*/ 13912 h 3316365"/>
                <a:gd name="connsiteX6" fmla="*/ 1899472 w 3069639"/>
                <a:gd name="connsiteY6" fmla="*/ 25629 h 3316365"/>
                <a:gd name="connsiteX7" fmla="*/ 1998444 w 3069639"/>
                <a:gd name="connsiteY7" fmla="*/ 40937 h 3316365"/>
                <a:gd name="connsiteX8" fmla="*/ 2095652 w 3069639"/>
                <a:gd name="connsiteY8" fmla="*/ 59835 h 3316365"/>
                <a:gd name="connsiteX9" fmla="*/ 2143543 w 3069639"/>
                <a:gd name="connsiteY9" fmla="*/ 70673 h 3316365"/>
                <a:gd name="connsiteX10" fmla="*/ 2190825 w 3069639"/>
                <a:gd name="connsiteY10" fmla="*/ 82458 h 3316365"/>
                <a:gd name="connsiteX11" fmla="*/ 2237563 w 3069639"/>
                <a:gd name="connsiteY11" fmla="*/ 95192 h 3316365"/>
                <a:gd name="connsiteX12" fmla="*/ 2283692 w 3069639"/>
                <a:gd name="connsiteY12" fmla="*/ 108874 h 3316365"/>
                <a:gd name="connsiteX13" fmla="*/ 2329209 w 3069639"/>
                <a:gd name="connsiteY13" fmla="*/ 123504 h 3316365"/>
                <a:gd name="connsiteX14" fmla="*/ 2374048 w 3069639"/>
                <a:gd name="connsiteY14" fmla="*/ 139084 h 3316365"/>
                <a:gd name="connsiteX15" fmla="*/ 2418141 w 3069639"/>
                <a:gd name="connsiteY15" fmla="*/ 155610 h 3316365"/>
                <a:gd name="connsiteX16" fmla="*/ 2461487 w 3069639"/>
                <a:gd name="connsiteY16" fmla="*/ 173154 h 3316365"/>
                <a:gd name="connsiteX17" fmla="*/ 2545536 w 3069639"/>
                <a:gd name="connsiteY17" fmla="*/ 211288 h 3316365"/>
                <a:gd name="connsiteX18" fmla="*/ 2625784 w 3069639"/>
                <a:gd name="connsiteY18" fmla="*/ 253622 h 3316365"/>
                <a:gd name="connsiteX19" fmla="*/ 2701692 w 3069639"/>
                <a:gd name="connsiteY19" fmla="*/ 300155 h 3316365"/>
                <a:gd name="connsiteX20" fmla="*/ 2772648 w 3069639"/>
                <a:gd name="connsiteY20" fmla="*/ 350955 h 3316365"/>
                <a:gd name="connsiteX21" fmla="*/ 2837770 w 3069639"/>
                <a:gd name="connsiteY21" fmla="*/ 406022 h 3316365"/>
                <a:gd name="connsiteX22" fmla="*/ 2896312 w 3069639"/>
                <a:gd name="connsiteY22" fmla="*/ 465357 h 3316365"/>
                <a:gd name="connsiteX23" fmla="*/ 2947595 w 3069639"/>
                <a:gd name="connsiteY23" fmla="*/ 528757 h 3316365"/>
                <a:gd name="connsiteX24" fmla="*/ 2990806 w 3069639"/>
                <a:gd name="connsiteY24" fmla="*/ 596016 h 3316365"/>
                <a:gd name="connsiteX25" fmla="*/ 3009122 w 3069639"/>
                <a:gd name="connsiteY25" fmla="*/ 631034 h 3316365"/>
                <a:gd name="connsiteX26" fmla="*/ 3025199 w 3069639"/>
                <a:gd name="connsiteY26" fmla="*/ 666866 h 3316365"/>
                <a:gd name="connsiteX27" fmla="*/ 3038901 w 3069639"/>
                <a:gd name="connsiteY27" fmla="*/ 703442 h 3316365"/>
                <a:gd name="connsiteX28" fmla="*/ 3050162 w 3069639"/>
                <a:gd name="connsiteY28" fmla="*/ 740763 h 3316365"/>
                <a:gd name="connsiteX29" fmla="*/ 3058845 w 3069639"/>
                <a:gd name="connsiteY29" fmla="*/ 778763 h 3316365"/>
                <a:gd name="connsiteX30" fmla="*/ 3065018 w 3069639"/>
                <a:gd name="connsiteY30" fmla="*/ 817302 h 3316365"/>
                <a:gd name="connsiteX31" fmla="*/ 3068614 w 3069639"/>
                <a:gd name="connsiteY31" fmla="*/ 856385 h 3316365"/>
                <a:gd name="connsiteX32" fmla="*/ 3069631 w 3069639"/>
                <a:gd name="connsiteY32" fmla="*/ 895874 h 3316365"/>
                <a:gd name="connsiteX33" fmla="*/ 3063933 w 3069639"/>
                <a:gd name="connsiteY33" fmla="*/ 975867 h 3316365"/>
                <a:gd name="connsiteX34" fmla="*/ 3047991 w 3069639"/>
                <a:gd name="connsiteY34" fmla="*/ 1056674 h 3316365"/>
                <a:gd name="connsiteX35" fmla="*/ 3022078 w 3069639"/>
                <a:gd name="connsiteY35" fmla="*/ 1137751 h 3316365"/>
                <a:gd name="connsiteX36" fmla="*/ 2986532 w 3069639"/>
                <a:gd name="connsiteY36" fmla="*/ 1218490 h 3316365"/>
                <a:gd name="connsiteX37" fmla="*/ 2965368 w 3069639"/>
                <a:gd name="connsiteY37" fmla="*/ 1258589 h 3316365"/>
                <a:gd name="connsiteX38" fmla="*/ 2942033 w 3069639"/>
                <a:gd name="connsiteY38" fmla="*/ 1298417 h 3316365"/>
                <a:gd name="connsiteX39" fmla="*/ 2916595 w 3069639"/>
                <a:gd name="connsiteY39" fmla="*/ 1337972 h 3316365"/>
                <a:gd name="connsiteX40" fmla="*/ 2889189 w 3069639"/>
                <a:gd name="connsiteY40" fmla="*/ 1377190 h 3316365"/>
                <a:gd name="connsiteX41" fmla="*/ 2859885 w 3069639"/>
                <a:gd name="connsiteY41" fmla="*/ 1416070 h 3316365"/>
                <a:gd name="connsiteX42" fmla="*/ 2828815 w 3069639"/>
                <a:gd name="connsiteY42" fmla="*/ 1454543 h 3316365"/>
                <a:gd name="connsiteX43" fmla="*/ 2795915 w 3069639"/>
                <a:gd name="connsiteY43" fmla="*/ 1492541 h 3316365"/>
                <a:gd name="connsiteX44" fmla="*/ 2761252 w 3069639"/>
                <a:gd name="connsiteY44" fmla="*/ 1529998 h 3316365"/>
                <a:gd name="connsiteX45" fmla="*/ 2725095 w 3069639"/>
                <a:gd name="connsiteY45" fmla="*/ 1566981 h 3316365"/>
                <a:gd name="connsiteX46" fmla="*/ 2687515 w 3069639"/>
                <a:gd name="connsiteY46" fmla="*/ 1603490 h 3316365"/>
                <a:gd name="connsiteX47" fmla="*/ 2648509 w 3069639"/>
                <a:gd name="connsiteY47" fmla="*/ 1639524 h 3316365"/>
                <a:gd name="connsiteX48" fmla="*/ 2608147 w 3069639"/>
                <a:gd name="connsiteY48" fmla="*/ 1675017 h 3316365"/>
                <a:gd name="connsiteX49" fmla="*/ 2597837 w 3069639"/>
                <a:gd name="connsiteY49" fmla="*/ 1683754 h 3316365"/>
                <a:gd name="connsiteX50" fmla="*/ 2587390 w 3069639"/>
                <a:gd name="connsiteY50" fmla="*/ 1692424 h 3316365"/>
                <a:gd name="connsiteX51" fmla="*/ 2576875 w 3069639"/>
                <a:gd name="connsiteY51" fmla="*/ 1701094 h 3316365"/>
                <a:gd name="connsiteX52" fmla="*/ 2566361 w 3069639"/>
                <a:gd name="connsiteY52" fmla="*/ 1709764 h 3316365"/>
                <a:gd name="connsiteX53" fmla="*/ 2561069 w 3069639"/>
                <a:gd name="connsiteY53" fmla="*/ 1714099 h 3316365"/>
                <a:gd name="connsiteX54" fmla="*/ 2555778 w 3069639"/>
                <a:gd name="connsiteY54" fmla="*/ 1718434 h 3316365"/>
                <a:gd name="connsiteX55" fmla="*/ 2550488 w 3069639"/>
                <a:gd name="connsiteY55" fmla="*/ 1722769 h 3316365"/>
                <a:gd name="connsiteX56" fmla="*/ 2545129 w 3069639"/>
                <a:gd name="connsiteY56" fmla="*/ 1727104 h 3316365"/>
                <a:gd name="connsiteX57" fmla="*/ 2523489 w 3069639"/>
                <a:gd name="connsiteY57" fmla="*/ 1744106 h 3316365"/>
                <a:gd name="connsiteX58" fmla="*/ 2501647 w 3069639"/>
                <a:gd name="connsiteY58" fmla="*/ 1761106 h 3316365"/>
                <a:gd name="connsiteX59" fmla="*/ 2496151 w 3069639"/>
                <a:gd name="connsiteY59" fmla="*/ 1765373 h 3316365"/>
                <a:gd name="connsiteX60" fmla="*/ 2490657 w 3069639"/>
                <a:gd name="connsiteY60" fmla="*/ 1769640 h 3316365"/>
                <a:gd name="connsiteX61" fmla="*/ 2485161 w 3069639"/>
                <a:gd name="connsiteY61" fmla="*/ 1773840 h 3316365"/>
                <a:gd name="connsiteX62" fmla="*/ 2479600 w 3069639"/>
                <a:gd name="connsiteY62" fmla="*/ 1777972 h 3316365"/>
                <a:gd name="connsiteX63" fmla="*/ 2434557 w 3069639"/>
                <a:gd name="connsiteY63" fmla="*/ 1811161 h 3316365"/>
                <a:gd name="connsiteX64" fmla="*/ 2428927 w 3069639"/>
                <a:gd name="connsiteY64" fmla="*/ 1815293 h 3316365"/>
                <a:gd name="connsiteX65" fmla="*/ 2423229 w 3069639"/>
                <a:gd name="connsiteY65" fmla="*/ 1819357 h 3316365"/>
                <a:gd name="connsiteX66" fmla="*/ 2417463 w 3069639"/>
                <a:gd name="connsiteY66" fmla="*/ 1823421 h 3316365"/>
                <a:gd name="connsiteX67" fmla="*/ 2411697 w 3069639"/>
                <a:gd name="connsiteY67" fmla="*/ 1827486 h 3316365"/>
                <a:gd name="connsiteX68" fmla="*/ 2388564 w 3069639"/>
                <a:gd name="connsiteY68" fmla="*/ 1843673 h 3316365"/>
                <a:gd name="connsiteX69" fmla="*/ 2365297 w 3069639"/>
                <a:gd name="connsiteY69" fmla="*/ 1859862 h 3316365"/>
                <a:gd name="connsiteX70" fmla="*/ 2359464 w 3069639"/>
                <a:gd name="connsiteY70" fmla="*/ 1863859 h 3316365"/>
                <a:gd name="connsiteX71" fmla="*/ 2353562 w 3069639"/>
                <a:gd name="connsiteY71" fmla="*/ 1867787 h 3316365"/>
                <a:gd name="connsiteX72" fmla="*/ 2347660 w 3069639"/>
                <a:gd name="connsiteY72" fmla="*/ 1871716 h 3316365"/>
                <a:gd name="connsiteX73" fmla="*/ 2341759 w 3069639"/>
                <a:gd name="connsiteY73" fmla="*/ 1875644 h 3316365"/>
                <a:gd name="connsiteX74" fmla="*/ 2294071 w 3069639"/>
                <a:gd name="connsiteY74" fmla="*/ 1907275 h 3316365"/>
                <a:gd name="connsiteX75" fmla="*/ 2245364 w 3069639"/>
                <a:gd name="connsiteY75" fmla="*/ 1938027 h 3316365"/>
                <a:gd name="connsiteX76" fmla="*/ 2220876 w 3069639"/>
                <a:gd name="connsiteY76" fmla="*/ 1953403 h 3316365"/>
                <a:gd name="connsiteX77" fmla="*/ 2195980 w 3069639"/>
                <a:gd name="connsiteY77" fmla="*/ 1968372 h 3316365"/>
                <a:gd name="connsiteX78" fmla="*/ 2145986 w 3069639"/>
                <a:gd name="connsiteY78" fmla="*/ 1998310 h 3316365"/>
                <a:gd name="connsiteX79" fmla="*/ 2095245 w 3069639"/>
                <a:gd name="connsiteY79" fmla="*/ 2027368 h 3316365"/>
                <a:gd name="connsiteX80" fmla="*/ 2069739 w 3069639"/>
                <a:gd name="connsiteY80" fmla="*/ 2041931 h 3316365"/>
                <a:gd name="connsiteX81" fmla="*/ 2043893 w 3069639"/>
                <a:gd name="connsiteY81" fmla="*/ 2056019 h 3316365"/>
                <a:gd name="connsiteX82" fmla="*/ 1992068 w 3069639"/>
                <a:gd name="connsiteY82" fmla="*/ 2084264 h 3316365"/>
                <a:gd name="connsiteX83" fmla="*/ 1939563 w 3069639"/>
                <a:gd name="connsiteY83" fmla="*/ 2111697 h 3316365"/>
                <a:gd name="connsiteX84" fmla="*/ 1913175 w 3069639"/>
                <a:gd name="connsiteY84" fmla="*/ 2125379 h 3316365"/>
                <a:gd name="connsiteX85" fmla="*/ 1886651 w 3069639"/>
                <a:gd name="connsiteY85" fmla="*/ 2138790 h 3316365"/>
                <a:gd name="connsiteX86" fmla="*/ 1859992 w 3069639"/>
                <a:gd name="connsiteY86" fmla="*/ 2152066 h 3316365"/>
                <a:gd name="connsiteX87" fmla="*/ 1833265 w 3069639"/>
                <a:gd name="connsiteY87" fmla="*/ 2165342 h 3316365"/>
                <a:gd name="connsiteX88" fmla="*/ 1819834 w 3069639"/>
                <a:gd name="connsiteY88" fmla="*/ 2171979 h 3316365"/>
                <a:gd name="connsiteX89" fmla="*/ 1806335 w 3069639"/>
                <a:gd name="connsiteY89" fmla="*/ 2178483 h 3316365"/>
                <a:gd name="connsiteX90" fmla="*/ 1792835 w 3069639"/>
                <a:gd name="connsiteY90" fmla="*/ 2184916 h 3316365"/>
                <a:gd name="connsiteX91" fmla="*/ 1779336 w 3069639"/>
                <a:gd name="connsiteY91" fmla="*/ 2191351 h 3316365"/>
                <a:gd name="connsiteX92" fmla="*/ 1726085 w 3069639"/>
                <a:gd name="connsiteY92" fmla="*/ 2216616 h 3316365"/>
                <a:gd name="connsiteX93" fmla="*/ 1692100 w 3069639"/>
                <a:gd name="connsiteY93" fmla="*/ 2232737 h 3316365"/>
                <a:gd name="connsiteX94" fmla="*/ 1683621 w 3069639"/>
                <a:gd name="connsiteY94" fmla="*/ 2236801 h 3316365"/>
                <a:gd name="connsiteX95" fmla="*/ 1675344 w 3069639"/>
                <a:gd name="connsiteY95" fmla="*/ 2240933 h 3316365"/>
                <a:gd name="connsiteX96" fmla="*/ 1667068 w 3069639"/>
                <a:gd name="connsiteY96" fmla="*/ 2245065 h 3316365"/>
                <a:gd name="connsiteX97" fmla="*/ 1658725 w 3069639"/>
                <a:gd name="connsiteY97" fmla="*/ 2249197 h 3316365"/>
                <a:gd name="connsiteX98" fmla="*/ 1625961 w 3069639"/>
                <a:gd name="connsiteY98" fmla="*/ 2265791 h 3316365"/>
                <a:gd name="connsiteX99" fmla="*/ 1593807 w 3069639"/>
                <a:gd name="connsiteY99" fmla="*/ 2282589 h 3316365"/>
                <a:gd name="connsiteX100" fmla="*/ 1562331 w 3069639"/>
                <a:gd name="connsiteY100" fmla="*/ 2299658 h 3316365"/>
                <a:gd name="connsiteX101" fmla="*/ 1531533 w 3069639"/>
                <a:gd name="connsiteY101" fmla="*/ 2316930 h 3316365"/>
                <a:gd name="connsiteX102" fmla="*/ 1501550 w 3069639"/>
                <a:gd name="connsiteY102" fmla="*/ 2334473 h 3316365"/>
                <a:gd name="connsiteX103" fmla="*/ 1472314 w 3069639"/>
                <a:gd name="connsiteY103" fmla="*/ 2352287 h 3316365"/>
                <a:gd name="connsiteX104" fmla="*/ 1443822 w 3069639"/>
                <a:gd name="connsiteY104" fmla="*/ 2370305 h 3316365"/>
                <a:gd name="connsiteX105" fmla="*/ 1416147 w 3069639"/>
                <a:gd name="connsiteY105" fmla="*/ 2388525 h 3316365"/>
                <a:gd name="connsiteX106" fmla="*/ 1363166 w 3069639"/>
                <a:gd name="connsiteY106" fmla="*/ 2425508 h 3316365"/>
                <a:gd name="connsiteX107" fmla="*/ 1313511 w 3069639"/>
                <a:gd name="connsiteY107" fmla="*/ 2463167 h 3316365"/>
                <a:gd name="connsiteX108" fmla="*/ 1267384 w 3069639"/>
                <a:gd name="connsiteY108" fmla="*/ 2501437 h 3316365"/>
                <a:gd name="connsiteX109" fmla="*/ 1224986 w 3069639"/>
                <a:gd name="connsiteY109" fmla="*/ 2540113 h 3316365"/>
                <a:gd name="connsiteX110" fmla="*/ 1186456 w 3069639"/>
                <a:gd name="connsiteY110" fmla="*/ 2579128 h 3316365"/>
                <a:gd name="connsiteX111" fmla="*/ 1151792 w 3069639"/>
                <a:gd name="connsiteY111" fmla="*/ 2618345 h 3316365"/>
                <a:gd name="connsiteX112" fmla="*/ 1121063 w 3069639"/>
                <a:gd name="connsiteY112" fmla="*/ 2657563 h 3316365"/>
                <a:gd name="connsiteX113" fmla="*/ 1094539 w 3069639"/>
                <a:gd name="connsiteY113" fmla="*/ 2696646 h 3316365"/>
                <a:gd name="connsiteX114" fmla="*/ 1082735 w 3069639"/>
                <a:gd name="connsiteY114" fmla="*/ 2716086 h 3316365"/>
                <a:gd name="connsiteX115" fmla="*/ 1071814 w 3069639"/>
                <a:gd name="connsiteY115" fmla="*/ 2735458 h 3316365"/>
                <a:gd name="connsiteX116" fmla="*/ 1061910 w 3069639"/>
                <a:gd name="connsiteY116" fmla="*/ 2754694 h 3316365"/>
                <a:gd name="connsiteX117" fmla="*/ 1053091 w 3069639"/>
                <a:gd name="connsiteY117" fmla="*/ 2773863 h 3316365"/>
                <a:gd name="connsiteX118" fmla="*/ 1051057 w 3069639"/>
                <a:gd name="connsiteY118" fmla="*/ 2778605 h 3316365"/>
                <a:gd name="connsiteX119" fmla="*/ 1049021 w 3069639"/>
                <a:gd name="connsiteY119" fmla="*/ 2783345 h 3316365"/>
                <a:gd name="connsiteX120" fmla="*/ 1047054 w 3069639"/>
                <a:gd name="connsiteY120" fmla="*/ 2788087 h 3316365"/>
                <a:gd name="connsiteX121" fmla="*/ 1045290 w 3069639"/>
                <a:gd name="connsiteY121" fmla="*/ 2792828 h 3316365"/>
                <a:gd name="connsiteX122" fmla="*/ 1041560 w 3069639"/>
                <a:gd name="connsiteY122" fmla="*/ 2802311 h 3316365"/>
                <a:gd name="connsiteX123" fmla="*/ 1038303 w 3069639"/>
                <a:gd name="connsiteY123" fmla="*/ 2811726 h 3316365"/>
                <a:gd name="connsiteX124" fmla="*/ 1036608 w 3069639"/>
                <a:gd name="connsiteY124" fmla="*/ 2816400 h 3316365"/>
                <a:gd name="connsiteX125" fmla="*/ 1035183 w 3069639"/>
                <a:gd name="connsiteY125" fmla="*/ 2821141 h 3316365"/>
                <a:gd name="connsiteX126" fmla="*/ 1034437 w 3069639"/>
                <a:gd name="connsiteY126" fmla="*/ 2823512 h 3316365"/>
                <a:gd name="connsiteX127" fmla="*/ 1033691 w 3069639"/>
                <a:gd name="connsiteY127" fmla="*/ 2825815 h 3316365"/>
                <a:gd name="connsiteX128" fmla="*/ 1032944 w 3069639"/>
                <a:gd name="connsiteY128" fmla="*/ 2828117 h 3316365"/>
                <a:gd name="connsiteX129" fmla="*/ 1032198 w 3069639"/>
                <a:gd name="connsiteY129" fmla="*/ 2830420 h 3316365"/>
                <a:gd name="connsiteX130" fmla="*/ 1029621 w 3069639"/>
                <a:gd name="connsiteY130" fmla="*/ 2839768 h 3316365"/>
                <a:gd name="connsiteX131" fmla="*/ 1028943 w 3069639"/>
                <a:gd name="connsiteY131" fmla="*/ 2842071 h 3316365"/>
                <a:gd name="connsiteX132" fmla="*/ 1028263 w 3069639"/>
                <a:gd name="connsiteY132" fmla="*/ 2844373 h 3316365"/>
                <a:gd name="connsiteX133" fmla="*/ 1027654 w 3069639"/>
                <a:gd name="connsiteY133" fmla="*/ 2846676 h 3316365"/>
                <a:gd name="connsiteX134" fmla="*/ 1027111 w 3069639"/>
                <a:gd name="connsiteY134" fmla="*/ 2848979 h 3316365"/>
                <a:gd name="connsiteX135" fmla="*/ 1022904 w 3069639"/>
                <a:gd name="connsiteY135" fmla="*/ 2867472 h 3316365"/>
                <a:gd name="connsiteX136" fmla="*/ 1019513 w 3069639"/>
                <a:gd name="connsiteY136" fmla="*/ 2885827 h 3316365"/>
                <a:gd name="connsiteX137" fmla="*/ 1017003 w 3069639"/>
                <a:gd name="connsiteY137" fmla="*/ 2904047 h 3316365"/>
                <a:gd name="connsiteX138" fmla="*/ 1015443 w 3069639"/>
                <a:gd name="connsiteY138" fmla="*/ 2922132 h 3316365"/>
                <a:gd name="connsiteX139" fmla="*/ 1014561 w 3069639"/>
                <a:gd name="connsiteY139" fmla="*/ 2940081 h 3316365"/>
                <a:gd name="connsiteX140" fmla="*/ 1014629 w 3069639"/>
                <a:gd name="connsiteY140" fmla="*/ 2957895 h 3316365"/>
                <a:gd name="connsiteX141" fmla="*/ 1015511 w 3069639"/>
                <a:gd name="connsiteY141" fmla="*/ 2975574 h 3316365"/>
                <a:gd name="connsiteX142" fmla="*/ 1017139 w 3069639"/>
                <a:gd name="connsiteY142" fmla="*/ 2993185 h 3316365"/>
                <a:gd name="connsiteX143" fmla="*/ 1023108 w 3069639"/>
                <a:gd name="connsiteY143" fmla="*/ 3027932 h 3316365"/>
                <a:gd name="connsiteX144" fmla="*/ 1032334 w 3069639"/>
                <a:gd name="connsiteY144" fmla="*/ 3062206 h 3316365"/>
                <a:gd name="connsiteX145" fmla="*/ 1044748 w 3069639"/>
                <a:gd name="connsiteY145" fmla="*/ 3095870 h 3316365"/>
                <a:gd name="connsiteX146" fmla="*/ 1060417 w 3069639"/>
                <a:gd name="connsiteY146" fmla="*/ 3128856 h 3316365"/>
                <a:gd name="connsiteX147" fmla="*/ 1079276 w 3069639"/>
                <a:gd name="connsiteY147" fmla="*/ 3160961 h 3316365"/>
                <a:gd name="connsiteX148" fmla="*/ 1101390 w 3069639"/>
                <a:gd name="connsiteY148" fmla="*/ 3191984 h 3316365"/>
                <a:gd name="connsiteX149" fmla="*/ 1126625 w 3069639"/>
                <a:gd name="connsiteY149" fmla="*/ 3221719 h 3316365"/>
                <a:gd name="connsiteX150" fmla="*/ 1154777 w 3069639"/>
                <a:gd name="connsiteY150" fmla="*/ 3250032 h 3316365"/>
                <a:gd name="connsiteX151" fmla="*/ 1185777 w 3069639"/>
                <a:gd name="connsiteY151" fmla="*/ 3276651 h 3316365"/>
                <a:gd name="connsiteX152" fmla="*/ 1219424 w 3069639"/>
                <a:gd name="connsiteY152" fmla="*/ 3301442 h 3316365"/>
                <a:gd name="connsiteX153" fmla="*/ 1243132 w 3069639"/>
                <a:gd name="connsiteY153" fmla="*/ 3316365 h 3316365"/>
                <a:gd name="connsiteX154" fmla="*/ 833957 w 3069639"/>
                <a:gd name="connsiteY154" fmla="*/ 3316365 h 3316365"/>
                <a:gd name="connsiteX155" fmla="*/ 811869 w 3069639"/>
                <a:gd name="connsiteY155" fmla="*/ 3282476 h 3316365"/>
                <a:gd name="connsiteX156" fmla="*/ 784667 w 3069639"/>
                <a:gd name="connsiteY156" fmla="*/ 3231337 h 3316365"/>
                <a:gd name="connsiteX157" fmla="*/ 762688 w 3069639"/>
                <a:gd name="connsiteY157" fmla="*/ 3179182 h 3316365"/>
                <a:gd name="connsiteX158" fmla="*/ 745866 w 3069639"/>
                <a:gd name="connsiteY158" fmla="*/ 3126418 h 3316365"/>
                <a:gd name="connsiteX159" fmla="*/ 734198 w 3069639"/>
                <a:gd name="connsiteY159" fmla="*/ 3073247 h 3316365"/>
                <a:gd name="connsiteX160" fmla="*/ 727550 w 3069639"/>
                <a:gd name="connsiteY160" fmla="*/ 3019939 h 3316365"/>
                <a:gd name="connsiteX161" fmla="*/ 726261 w 3069639"/>
                <a:gd name="connsiteY161" fmla="*/ 2993253 h 3316365"/>
                <a:gd name="connsiteX162" fmla="*/ 726057 w 3069639"/>
                <a:gd name="connsiteY162" fmla="*/ 2966633 h 3316365"/>
                <a:gd name="connsiteX163" fmla="*/ 727075 w 3069639"/>
                <a:gd name="connsiteY163" fmla="*/ 2940081 h 3316365"/>
                <a:gd name="connsiteX164" fmla="*/ 729449 w 3069639"/>
                <a:gd name="connsiteY164" fmla="*/ 2913598 h 3316365"/>
                <a:gd name="connsiteX165" fmla="*/ 732909 w 3069639"/>
                <a:gd name="connsiteY165" fmla="*/ 2887181 h 3316365"/>
                <a:gd name="connsiteX166" fmla="*/ 737657 w 3069639"/>
                <a:gd name="connsiteY166" fmla="*/ 2860833 h 3316365"/>
                <a:gd name="connsiteX167" fmla="*/ 743627 w 3069639"/>
                <a:gd name="connsiteY167" fmla="*/ 2834552 h 3316365"/>
                <a:gd name="connsiteX168" fmla="*/ 750682 w 3069639"/>
                <a:gd name="connsiteY168" fmla="*/ 2808407 h 3316365"/>
                <a:gd name="connsiteX169" fmla="*/ 790501 w 3069639"/>
                <a:gd name="connsiteY169" fmla="*/ 2705248 h 3316365"/>
                <a:gd name="connsiteX170" fmla="*/ 848365 w 3069639"/>
                <a:gd name="connsiteY170" fmla="*/ 2604732 h 3316365"/>
                <a:gd name="connsiteX171" fmla="*/ 923052 w 3069639"/>
                <a:gd name="connsiteY171" fmla="*/ 2507668 h 3316365"/>
                <a:gd name="connsiteX172" fmla="*/ 1013544 w 3069639"/>
                <a:gd name="connsiteY172" fmla="*/ 2414738 h 3316365"/>
                <a:gd name="connsiteX173" fmla="*/ 1064148 w 3069639"/>
                <a:gd name="connsiteY173" fmla="*/ 2370034 h 3316365"/>
                <a:gd name="connsiteX174" fmla="*/ 1118145 w 3069639"/>
                <a:gd name="connsiteY174" fmla="*/ 2326548 h 3316365"/>
                <a:gd name="connsiteX175" fmla="*/ 1175263 w 3069639"/>
                <a:gd name="connsiteY175" fmla="*/ 2284350 h 3316365"/>
                <a:gd name="connsiteX176" fmla="*/ 1235365 w 3069639"/>
                <a:gd name="connsiteY176" fmla="*/ 2243439 h 3316365"/>
                <a:gd name="connsiteX177" fmla="*/ 1266434 w 3069639"/>
                <a:gd name="connsiteY177" fmla="*/ 2223525 h 3316365"/>
                <a:gd name="connsiteX178" fmla="*/ 1298180 w 3069639"/>
                <a:gd name="connsiteY178" fmla="*/ 2203883 h 3316365"/>
                <a:gd name="connsiteX179" fmla="*/ 1330605 w 3069639"/>
                <a:gd name="connsiteY179" fmla="*/ 2184578 h 3316365"/>
                <a:gd name="connsiteX180" fmla="*/ 1363641 w 3069639"/>
                <a:gd name="connsiteY180" fmla="*/ 2165613 h 3316365"/>
                <a:gd name="connsiteX181" fmla="*/ 1397356 w 3069639"/>
                <a:gd name="connsiteY181" fmla="*/ 2147054 h 3316365"/>
                <a:gd name="connsiteX182" fmla="*/ 1431680 w 3069639"/>
                <a:gd name="connsiteY182" fmla="*/ 2128765 h 3316365"/>
                <a:gd name="connsiteX183" fmla="*/ 1466480 w 3069639"/>
                <a:gd name="connsiteY183" fmla="*/ 2110816 h 3316365"/>
                <a:gd name="connsiteX184" fmla="*/ 1501822 w 3069639"/>
                <a:gd name="connsiteY184" fmla="*/ 2093137 h 3316365"/>
                <a:gd name="connsiteX185" fmla="*/ 1510777 w 3069639"/>
                <a:gd name="connsiteY185" fmla="*/ 2088803 h 3316365"/>
                <a:gd name="connsiteX186" fmla="*/ 1519663 w 3069639"/>
                <a:gd name="connsiteY186" fmla="*/ 2084468 h 3316365"/>
                <a:gd name="connsiteX187" fmla="*/ 1528617 w 3069639"/>
                <a:gd name="connsiteY187" fmla="*/ 2080132 h 3316365"/>
                <a:gd name="connsiteX188" fmla="*/ 1537707 w 3069639"/>
                <a:gd name="connsiteY188" fmla="*/ 2075865 h 3316365"/>
                <a:gd name="connsiteX189" fmla="*/ 1574066 w 3069639"/>
                <a:gd name="connsiteY189" fmla="*/ 2058864 h 3316365"/>
                <a:gd name="connsiteX190" fmla="*/ 1623314 w 3069639"/>
                <a:gd name="connsiteY190" fmla="*/ 2035835 h 3316365"/>
                <a:gd name="connsiteX191" fmla="*/ 1635729 w 3069639"/>
                <a:gd name="connsiteY191" fmla="*/ 2030010 h 3316365"/>
                <a:gd name="connsiteX192" fmla="*/ 1648142 w 3069639"/>
                <a:gd name="connsiteY192" fmla="*/ 2024185 h 3316365"/>
                <a:gd name="connsiteX193" fmla="*/ 1660557 w 3069639"/>
                <a:gd name="connsiteY193" fmla="*/ 2018292 h 3316365"/>
                <a:gd name="connsiteX194" fmla="*/ 1672834 w 3069639"/>
                <a:gd name="connsiteY194" fmla="*/ 2012263 h 3316365"/>
                <a:gd name="connsiteX195" fmla="*/ 1697391 w 3069639"/>
                <a:gd name="connsiteY195" fmla="*/ 2000207 h 3316365"/>
                <a:gd name="connsiteX196" fmla="*/ 1721947 w 3069639"/>
                <a:gd name="connsiteY196" fmla="*/ 1988218 h 3316365"/>
                <a:gd name="connsiteX197" fmla="*/ 1746368 w 3069639"/>
                <a:gd name="connsiteY197" fmla="*/ 1976094 h 3316365"/>
                <a:gd name="connsiteX198" fmla="*/ 1770585 w 3069639"/>
                <a:gd name="connsiteY198" fmla="*/ 1963698 h 3316365"/>
                <a:gd name="connsiteX199" fmla="*/ 1818816 w 3069639"/>
                <a:gd name="connsiteY199" fmla="*/ 1938975 h 3316365"/>
                <a:gd name="connsiteX200" fmla="*/ 1866436 w 3069639"/>
                <a:gd name="connsiteY200" fmla="*/ 1913508 h 3316365"/>
                <a:gd name="connsiteX201" fmla="*/ 1890111 w 3069639"/>
                <a:gd name="connsiteY201" fmla="*/ 1900773 h 3316365"/>
                <a:gd name="connsiteX202" fmla="*/ 1913515 w 3069639"/>
                <a:gd name="connsiteY202" fmla="*/ 1887701 h 3316365"/>
                <a:gd name="connsiteX203" fmla="*/ 1960049 w 3069639"/>
                <a:gd name="connsiteY203" fmla="*/ 1861556 h 3316365"/>
                <a:gd name="connsiteX204" fmla="*/ 2005838 w 3069639"/>
                <a:gd name="connsiteY204" fmla="*/ 1834733 h 3316365"/>
                <a:gd name="connsiteX205" fmla="*/ 2028631 w 3069639"/>
                <a:gd name="connsiteY205" fmla="*/ 1821322 h 3316365"/>
                <a:gd name="connsiteX206" fmla="*/ 2051017 w 3069639"/>
                <a:gd name="connsiteY206" fmla="*/ 1807571 h 3316365"/>
                <a:gd name="connsiteX207" fmla="*/ 2095652 w 3069639"/>
                <a:gd name="connsiteY207" fmla="*/ 1780004 h 3316365"/>
                <a:gd name="connsiteX208" fmla="*/ 2139270 w 3069639"/>
                <a:gd name="connsiteY208" fmla="*/ 1751759 h 3316365"/>
                <a:gd name="connsiteX209" fmla="*/ 2144697 w 3069639"/>
                <a:gd name="connsiteY209" fmla="*/ 1748236 h 3316365"/>
                <a:gd name="connsiteX210" fmla="*/ 2150124 w 3069639"/>
                <a:gd name="connsiteY210" fmla="*/ 1744714 h 3316365"/>
                <a:gd name="connsiteX211" fmla="*/ 2155550 w 3069639"/>
                <a:gd name="connsiteY211" fmla="*/ 1741193 h 3316365"/>
                <a:gd name="connsiteX212" fmla="*/ 2160909 w 3069639"/>
                <a:gd name="connsiteY212" fmla="*/ 1737602 h 3316365"/>
                <a:gd name="connsiteX213" fmla="*/ 2182142 w 3069639"/>
                <a:gd name="connsiteY213" fmla="*/ 1723108 h 3316365"/>
                <a:gd name="connsiteX214" fmla="*/ 2192724 w 3069639"/>
                <a:gd name="connsiteY214" fmla="*/ 1715860 h 3316365"/>
                <a:gd name="connsiteX215" fmla="*/ 2203307 w 3069639"/>
                <a:gd name="connsiteY215" fmla="*/ 1708680 h 3316365"/>
                <a:gd name="connsiteX216" fmla="*/ 2213821 w 3069639"/>
                <a:gd name="connsiteY216" fmla="*/ 1701433 h 3316365"/>
                <a:gd name="connsiteX217" fmla="*/ 2224268 w 3069639"/>
                <a:gd name="connsiteY217" fmla="*/ 1694117 h 3316365"/>
                <a:gd name="connsiteX218" fmla="*/ 2265375 w 3069639"/>
                <a:gd name="connsiteY218" fmla="*/ 1664585 h 3316365"/>
                <a:gd name="connsiteX219" fmla="*/ 2305534 w 3069639"/>
                <a:gd name="connsiteY219" fmla="*/ 1634512 h 3316365"/>
                <a:gd name="connsiteX220" fmla="*/ 2344675 w 3069639"/>
                <a:gd name="connsiteY220" fmla="*/ 1604032 h 3316365"/>
                <a:gd name="connsiteX221" fmla="*/ 2382867 w 3069639"/>
                <a:gd name="connsiteY221" fmla="*/ 1573213 h 3316365"/>
                <a:gd name="connsiteX222" fmla="*/ 2419837 w 3069639"/>
                <a:gd name="connsiteY222" fmla="*/ 1541852 h 3316365"/>
                <a:gd name="connsiteX223" fmla="*/ 2455518 w 3069639"/>
                <a:gd name="connsiteY223" fmla="*/ 1510017 h 3316365"/>
                <a:gd name="connsiteX224" fmla="*/ 2489979 w 3069639"/>
                <a:gd name="connsiteY224" fmla="*/ 1477775 h 3316365"/>
                <a:gd name="connsiteX225" fmla="*/ 2523150 w 3069639"/>
                <a:gd name="connsiteY225" fmla="*/ 1445195 h 3316365"/>
                <a:gd name="connsiteX226" fmla="*/ 2554965 w 3069639"/>
                <a:gd name="connsiteY226" fmla="*/ 1412209 h 3316365"/>
                <a:gd name="connsiteX227" fmla="*/ 2585219 w 3069639"/>
                <a:gd name="connsiteY227" fmla="*/ 1378748 h 3316365"/>
                <a:gd name="connsiteX228" fmla="*/ 2613914 w 3069639"/>
                <a:gd name="connsiteY228" fmla="*/ 1344949 h 3316365"/>
                <a:gd name="connsiteX229" fmla="*/ 2641048 w 3069639"/>
                <a:gd name="connsiteY229" fmla="*/ 1310812 h 3316365"/>
                <a:gd name="connsiteX230" fmla="*/ 2666554 w 3069639"/>
                <a:gd name="connsiteY230" fmla="*/ 1276403 h 3316365"/>
                <a:gd name="connsiteX231" fmla="*/ 2690296 w 3069639"/>
                <a:gd name="connsiteY231" fmla="*/ 1241723 h 3316365"/>
                <a:gd name="connsiteX232" fmla="*/ 2712206 w 3069639"/>
                <a:gd name="connsiteY232" fmla="*/ 1206840 h 3316365"/>
                <a:gd name="connsiteX233" fmla="*/ 2732286 w 3069639"/>
                <a:gd name="connsiteY233" fmla="*/ 1171754 h 3316365"/>
                <a:gd name="connsiteX234" fmla="*/ 2766476 w 3069639"/>
                <a:gd name="connsiteY234" fmla="*/ 1101176 h 3316365"/>
                <a:gd name="connsiteX235" fmla="*/ 2792252 w 3069639"/>
                <a:gd name="connsiteY235" fmla="*/ 1030258 h 3316365"/>
                <a:gd name="connsiteX236" fmla="*/ 2809415 w 3069639"/>
                <a:gd name="connsiteY236" fmla="*/ 959544 h 3316365"/>
                <a:gd name="connsiteX237" fmla="*/ 2817758 w 3069639"/>
                <a:gd name="connsiteY237" fmla="*/ 889507 h 3316365"/>
                <a:gd name="connsiteX238" fmla="*/ 2818573 w 3069639"/>
                <a:gd name="connsiteY238" fmla="*/ 854895 h 3316365"/>
                <a:gd name="connsiteX239" fmla="*/ 2817148 w 3069639"/>
                <a:gd name="connsiteY239" fmla="*/ 820622 h 3316365"/>
                <a:gd name="connsiteX240" fmla="*/ 2813485 w 3069639"/>
                <a:gd name="connsiteY240" fmla="*/ 786754 h 3316365"/>
                <a:gd name="connsiteX241" fmla="*/ 2807583 w 3069639"/>
                <a:gd name="connsiteY241" fmla="*/ 753362 h 3316365"/>
                <a:gd name="connsiteX242" fmla="*/ 2799443 w 3069639"/>
                <a:gd name="connsiteY242" fmla="*/ 720511 h 3316365"/>
                <a:gd name="connsiteX243" fmla="*/ 2789131 w 3069639"/>
                <a:gd name="connsiteY243" fmla="*/ 688202 h 3316365"/>
                <a:gd name="connsiteX244" fmla="*/ 2776718 w 3069639"/>
                <a:gd name="connsiteY244" fmla="*/ 656570 h 3316365"/>
                <a:gd name="connsiteX245" fmla="*/ 2762269 w 3069639"/>
                <a:gd name="connsiteY245" fmla="*/ 625615 h 3316365"/>
                <a:gd name="connsiteX246" fmla="*/ 2727538 w 3069639"/>
                <a:gd name="connsiteY246" fmla="*/ 565874 h 3316365"/>
                <a:gd name="connsiteX247" fmla="*/ 2685480 w 3069639"/>
                <a:gd name="connsiteY247" fmla="*/ 509317 h 3316365"/>
                <a:gd name="connsiteX248" fmla="*/ 2636706 w 3069639"/>
                <a:gd name="connsiteY248" fmla="*/ 456146 h 3316365"/>
                <a:gd name="connsiteX249" fmla="*/ 2581827 w 3069639"/>
                <a:gd name="connsiteY249" fmla="*/ 406497 h 3316365"/>
                <a:gd name="connsiteX250" fmla="*/ 2521455 w 3069639"/>
                <a:gd name="connsiteY250" fmla="*/ 360505 h 3316365"/>
                <a:gd name="connsiteX251" fmla="*/ 2456265 w 3069639"/>
                <a:gd name="connsiteY251" fmla="*/ 318172 h 3316365"/>
                <a:gd name="connsiteX252" fmla="*/ 2386869 w 3069639"/>
                <a:gd name="connsiteY252" fmla="*/ 279495 h 3316365"/>
                <a:gd name="connsiteX253" fmla="*/ 2313606 w 3069639"/>
                <a:gd name="connsiteY253" fmla="*/ 244409 h 3316365"/>
                <a:gd name="connsiteX254" fmla="*/ 2275687 w 3069639"/>
                <a:gd name="connsiteY254" fmla="*/ 228221 h 3316365"/>
                <a:gd name="connsiteX255" fmla="*/ 2237021 w 3069639"/>
                <a:gd name="connsiteY255" fmla="*/ 212913 h 3316365"/>
                <a:gd name="connsiteX256" fmla="*/ 2197609 w 3069639"/>
                <a:gd name="connsiteY256" fmla="*/ 198486 h 3316365"/>
                <a:gd name="connsiteX257" fmla="*/ 2157517 w 3069639"/>
                <a:gd name="connsiteY257" fmla="*/ 184872 h 3316365"/>
                <a:gd name="connsiteX258" fmla="*/ 2116816 w 3069639"/>
                <a:gd name="connsiteY258" fmla="*/ 172137 h 3316365"/>
                <a:gd name="connsiteX259" fmla="*/ 2075437 w 3069639"/>
                <a:gd name="connsiteY259" fmla="*/ 160217 h 3316365"/>
                <a:gd name="connsiteX260" fmla="*/ 2033515 w 3069639"/>
                <a:gd name="connsiteY260" fmla="*/ 149176 h 3316365"/>
                <a:gd name="connsiteX261" fmla="*/ 1990982 w 3069639"/>
                <a:gd name="connsiteY261" fmla="*/ 139015 h 3316365"/>
                <a:gd name="connsiteX262" fmla="*/ 1904424 w 3069639"/>
                <a:gd name="connsiteY262" fmla="*/ 121066 h 3316365"/>
                <a:gd name="connsiteX263" fmla="*/ 1816035 w 3069639"/>
                <a:gd name="connsiteY263" fmla="*/ 106368 h 3316365"/>
                <a:gd name="connsiteX264" fmla="*/ 1726017 w 3069639"/>
                <a:gd name="connsiteY264" fmla="*/ 94989 h 3316365"/>
                <a:gd name="connsiteX265" fmla="*/ 1634575 w 3069639"/>
                <a:gd name="connsiteY265" fmla="*/ 86929 h 3316365"/>
                <a:gd name="connsiteX266" fmla="*/ 1588380 w 3069639"/>
                <a:gd name="connsiteY266" fmla="*/ 84084 h 3316365"/>
                <a:gd name="connsiteX267" fmla="*/ 1541981 w 3069639"/>
                <a:gd name="connsiteY267" fmla="*/ 82052 h 3316365"/>
                <a:gd name="connsiteX268" fmla="*/ 1495309 w 3069639"/>
                <a:gd name="connsiteY268" fmla="*/ 80832 h 3316365"/>
                <a:gd name="connsiteX269" fmla="*/ 1448436 w 3069639"/>
                <a:gd name="connsiteY269" fmla="*/ 80426 h 3316365"/>
                <a:gd name="connsiteX270" fmla="*/ 1401426 w 3069639"/>
                <a:gd name="connsiteY270" fmla="*/ 80900 h 3316365"/>
                <a:gd name="connsiteX271" fmla="*/ 1354280 w 3069639"/>
                <a:gd name="connsiteY271" fmla="*/ 82187 h 3316365"/>
                <a:gd name="connsiteX272" fmla="*/ 1307067 w 3069639"/>
                <a:gd name="connsiteY272" fmla="*/ 84287 h 3316365"/>
                <a:gd name="connsiteX273" fmla="*/ 1259786 w 3069639"/>
                <a:gd name="connsiteY273" fmla="*/ 87200 h 3316365"/>
                <a:gd name="connsiteX274" fmla="*/ 1212505 w 3069639"/>
                <a:gd name="connsiteY274" fmla="*/ 90925 h 3316365"/>
                <a:gd name="connsiteX275" fmla="*/ 1165291 w 3069639"/>
                <a:gd name="connsiteY275" fmla="*/ 95395 h 3316365"/>
                <a:gd name="connsiteX276" fmla="*/ 1118214 w 3069639"/>
                <a:gd name="connsiteY276" fmla="*/ 100678 h 3316365"/>
                <a:gd name="connsiteX277" fmla="*/ 1071272 w 3069639"/>
                <a:gd name="connsiteY277" fmla="*/ 106775 h 3316365"/>
                <a:gd name="connsiteX278" fmla="*/ 1024533 w 3069639"/>
                <a:gd name="connsiteY278" fmla="*/ 113616 h 3316365"/>
                <a:gd name="connsiteX279" fmla="*/ 978065 w 3069639"/>
                <a:gd name="connsiteY279" fmla="*/ 121270 h 3316365"/>
                <a:gd name="connsiteX280" fmla="*/ 931938 w 3069639"/>
                <a:gd name="connsiteY280" fmla="*/ 129669 h 3316365"/>
                <a:gd name="connsiteX281" fmla="*/ 886217 w 3069639"/>
                <a:gd name="connsiteY281" fmla="*/ 138744 h 3316365"/>
                <a:gd name="connsiteX282" fmla="*/ 822995 w 3069639"/>
                <a:gd name="connsiteY282" fmla="*/ 152562 h 3316365"/>
                <a:gd name="connsiteX283" fmla="*/ 760789 w 3069639"/>
                <a:gd name="connsiteY283" fmla="*/ 167735 h 3316365"/>
                <a:gd name="connsiteX284" fmla="*/ 699669 w 3069639"/>
                <a:gd name="connsiteY284" fmla="*/ 184126 h 3316365"/>
                <a:gd name="connsiteX285" fmla="*/ 639703 w 3069639"/>
                <a:gd name="connsiteY285" fmla="*/ 201669 h 3316365"/>
                <a:gd name="connsiteX286" fmla="*/ 614197 w 3069639"/>
                <a:gd name="connsiteY286" fmla="*/ 209595 h 3316365"/>
                <a:gd name="connsiteX287" fmla="*/ 588894 w 3069639"/>
                <a:gd name="connsiteY287" fmla="*/ 217723 h 3316365"/>
                <a:gd name="connsiteX288" fmla="*/ 563864 w 3069639"/>
                <a:gd name="connsiteY288" fmla="*/ 226054 h 3316365"/>
                <a:gd name="connsiteX289" fmla="*/ 539103 w 3069639"/>
                <a:gd name="connsiteY289" fmla="*/ 234521 h 3316365"/>
                <a:gd name="connsiteX290" fmla="*/ 458787 w 3069639"/>
                <a:gd name="connsiteY290" fmla="*/ 263849 h 3316365"/>
                <a:gd name="connsiteX291" fmla="*/ 381319 w 3069639"/>
                <a:gd name="connsiteY291" fmla="*/ 294872 h 3316365"/>
                <a:gd name="connsiteX292" fmla="*/ 306700 w 3069639"/>
                <a:gd name="connsiteY292" fmla="*/ 327451 h 3316365"/>
                <a:gd name="connsiteX293" fmla="*/ 234930 w 3069639"/>
                <a:gd name="connsiteY293" fmla="*/ 361386 h 3316365"/>
                <a:gd name="connsiteX294" fmla="*/ 200130 w 3069639"/>
                <a:gd name="connsiteY294" fmla="*/ 378794 h 3316365"/>
                <a:gd name="connsiteX295" fmla="*/ 166009 w 3069639"/>
                <a:gd name="connsiteY295" fmla="*/ 396472 h 3316365"/>
                <a:gd name="connsiteX296" fmla="*/ 132567 w 3069639"/>
                <a:gd name="connsiteY296" fmla="*/ 414421 h 3316365"/>
                <a:gd name="connsiteX297" fmla="*/ 99734 w 3069639"/>
                <a:gd name="connsiteY297" fmla="*/ 432643 h 3316365"/>
                <a:gd name="connsiteX298" fmla="*/ 91662 w 3069639"/>
                <a:gd name="connsiteY298" fmla="*/ 437248 h 3316365"/>
                <a:gd name="connsiteX299" fmla="*/ 83522 w 3069639"/>
                <a:gd name="connsiteY299" fmla="*/ 441854 h 3316365"/>
                <a:gd name="connsiteX300" fmla="*/ 75449 w 3069639"/>
                <a:gd name="connsiteY300" fmla="*/ 446460 h 3316365"/>
                <a:gd name="connsiteX301" fmla="*/ 67445 w 3069639"/>
                <a:gd name="connsiteY301" fmla="*/ 451065 h 3316365"/>
                <a:gd name="connsiteX302" fmla="*/ 35833 w 3069639"/>
                <a:gd name="connsiteY302" fmla="*/ 469760 h 3316365"/>
                <a:gd name="connsiteX303" fmla="*/ 28033 w 3069639"/>
                <a:gd name="connsiteY303" fmla="*/ 474433 h 3316365"/>
                <a:gd name="connsiteX304" fmla="*/ 20299 w 3069639"/>
                <a:gd name="connsiteY304" fmla="*/ 479175 h 3316365"/>
                <a:gd name="connsiteX305" fmla="*/ 12634 w 3069639"/>
                <a:gd name="connsiteY305" fmla="*/ 483917 h 3316365"/>
                <a:gd name="connsiteX306" fmla="*/ 4900 w 3069639"/>
                <a:gd name="connsiteY306" fmla="*/ 488658 h 3316365"/>
                <a:gd name="connsiteX307" fmla="*/ 0 w 3069639"/>
                <a:gd name="connsiteY307" fmla="*/ 491663 h 3316365"/>
                <a:gd name="connsiteX308" fmla="*/ 0 w 3069639"/>
                <a:gd name="connsiteY308" fmla="*/ 389098 h 3316365"/>
                <a:gd name="connsiteX309" fmla="*/ 4222 w 3069639"/>
                <a:gd name="connsiteY309" fmla="*/ 386719 h 3316365"/>
                <a:gd name="connsiteX310" fmla="*/ 39701 w 3069639"/>
                <a:gd name="connsiteY310" fmla="*/ 367279 h 3316365"/>
                <a:gd name="connsiteX311" fmla="*/ 75856 w 3069639"/>
                <a:gd name="connsiteY311" fmla="*/ 348110 h 3316365"/>
                <a:gd name="connsiteX312" fmla="*/ 112758 w 3069639"/>
                <a:gd name="connsiteY312" fmla="*/ 329144 h 3316365"/>
                <a:gd name="connsiteX313" fmla="*/ 150475 w 3069639"/>
                <a:gd name="connsiteY313" fmla="*/ 310450 h 3316365"/>
                <a:gd name="connsiteX314" fmla="*/ 228418 w 3069639"/>
                <a:gd name="connsiteY314" fmla="*/ 273941 h 3316365"/>
                <a:gd name="connsiteX315" fmla="*/ 309753 w 3069639"/>
                <a:gd name="connsiteY315" fmla="*/ 238720 h 3316365"/>
                <a:gd name="connsiteX316" fmla="*/ 394411 w 3069639"/>
                <a:gd name="connsiteY316" fmla="*/ 204989 h 3316365"/>
                <a:gd name="connsiteX317" fmla="*/ 482461 w 3069639"/>
                <a:gd name="connsiteY317" fmla="*/ 172950 h 3316365"/>
                <a:gd name="connsiteX318" fmla="*/ 509731 w 3069639"/>
                <a:gd name="connsiteY318" fmla="*/ 163671 h 3316365"/>
                <a:gd name="connsiteX319" fmla="*/ 537272 w 3069639"/>
                <a:gd name="connsiteY319" fmla="*/ 154527 h 3316365"/>
                <a:gd name="connsiteX320" fmla="*/ 565085 w 3069639"/>
                <a:gd name="connsiteY320" fmla="*/ 145586 h 3316365"/>
                <a:gd name="connsiteX321" fmla="*/ 593236 w 3069639"/>
                <a:gd name="connsiteY321" fmla="*/ 136849 h 3316365"/>
                <a:gd name="connsiteX322" fmla="*/ 611823 w 3069639"/>
                <a:gd name="connsiteY322" fmla="*/ 131226 h 3316365"/>
                <a:gd name="connsiteX323" fmla="*/ 630478 w 3069639"/>
                <a:gd name="connsiteY323" fmla="*/ 125740 h 3316365"/>
                <a:gd name="connsiteX324" fmla="*/ 649268 w 3069639"/>
                <a:gd name="connsiteY324" fmla="*/ 120322 h 3316365"/>
                <a:gd name="connsiteX325" fmla="*/ 668194 w 3069639"/>
                <a:gd name="connsiteY325" fmla="*/ 115038 h 3316365"/>
                <a:gd name="connsiteX326" fmla="*/ 716493 w 3069639"/>
                <a:gd name="connsiteY326" fmla="*/ 102033 h 3316365"/>
                <a:gd name="connsiteX327" fmla="*/ 765470 w 3069639"/>
                <a:gd name="connsiteY327" fmla="*/ 89705 h 3316365"/>
                <a:gd name="connsiteX328" fmla="*/ 815057 w 3069639"/>
                <a:gd name="connsiteY328" fmla="*/ 78055 h 3316365"/>
                <a:gd name="connsiteX329" fmla="*/ 865187 w 3069639"/>
                <a:gd name="connsiteY329" fmla="*/ 67150 h 3316365"/>
                <a:gd name="connsiteX330" fmla="*/ 915793 w 3069639"/>
                <a:gd name="connsiteY330" fmla="*/ 56990 h 3316365"/>
                <a:gd name="connsiteX331" fmla="*/ 966873 w 3069639"/>
                <a:gd name="connsiteY331" fmla="*/ 47575 h 3316365"/>
                <a:gd name="connsiteX332" fmla="*/ 1018360 w 3069639"/>
                <a:gd name="connsiteY332" fmla="*/ 38973 h 3316365"/>
                <a:gd name="connsiteX333" fmla="*/ 1070186 w 3069639"/>
                <a:gd name="connsiteY333" fmla="*/ 31184 h 3316365"/>
                <a:gd name="connsiteX334" fmla="*/ 1122284 w 3069639"/>
                <a:gd name="connsiteY334" fmla="*/ 24275 h 3316365"/>
                <a:gd name="connsiteX335" fmla="*/ 1174584 w 3069639"/>
                <a:gd name="connsiteY335" fmla="*/ 18179 h 3316365"/>
                <a:gd name="connsiteX336" fmla="*/ 1227021 w 3069639"/>
                <a:gd name="connsiteY336" fmla="*/ 12963 h 3316365"/>
                <a:gd name="connsiteX337" fmla="*/ 1279525 w 3069639"/>
                <a:gd name="connsiteY337" fmla="*/ 8628 h 3316365"/>
                <a:gd name="connsiteX338" fmla="*/ 1332098 w 3069639"/>
                <a:gd name="connsiteY338" fmla="*/ 5174 h 3316365"/>
                <a:gd name="connsiteX339" fmla="*/ 1384602 w 3069639"/>
                <a:gd name="connsiteY339" fmla="*/ 2600 h 3316365"/>
                <a:gd name="connsiteX340" fmla="*/ 1437039 w 3069639"/>
                <a:gd name="connsiteY340" fmla="*/ 907 h 3316365"/>
                <a:gd name="connsiteX341" fmla="*/ 1489408 w 3069639"/>
                <a:gd name="connsiteY341" fmla="*/ 94 h 331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3069639" h="3316365">
                  <a:moveTo>
                    <a:pt x="1489408" y="94"/>
                  </a:moveTo>
                  <a:cubicBezTo>
                    <a:pt x="1506842" y="-42"/>
                    <a:pt x="1524275" y="-42"/>
                    <a:pt x="1541573" y="161"/>
                  </a:cubicBezTo>
                  <a:cubicBezTo>
                    <a:pt x="1558939" y="365"/>
                    <a:pt x="1576305" y="703"/>
                    <a:pt x="1593535" y="1177"/>
                  </a:cubicBezTo>
                  <a:cubicBezTo>
                    <a:pt x="1610833" y="1652"/>
                    <a:pt x="1628132" y="2261"/>
                    <a:pt x="1645293" y="3006"/>
                  </a:cubicBezTo>
                  <a:cubicBezTo>
                    <a:pt x="1662524" y="3819"/>
                    <a:pt x="1679686" y="4699"/>
                    <a:pt x="1696780" y="5784"/>
                  </a:cubicBezTo>
                  <a:cubicBezTo>
                    <a:pt x="1731173" y="7883"/>
                    <a:pt x="1765226" y="10592"/>
                    <a:pt x="1798872" y="13912"/>
                  </a:cubicBezTo>
                  <a:cubicBezTo>
                    <a:pt x="1832790" y="17230"/>
                    <a:pt x="1866301" y="21159"/>
                    <a:pt x="1899472" y="25629"/>
                  </a:cubicBezTo>
                  <a:cubicBezTo>
                    <a:pt x="1932847" y="30168"/>
                    <a:pt x="1965883" y="35247"/>
                    <a:pt x="1998444" y="40937"/>
                  </a:cubicBezTo>
                  <a:cubicBezTo>
                    <a:pt x="2031276" y="46626"/>
                    <a:pt x="2063702" y="52994"/>
                    <a:pt x="2095652" y="59835"/>
                  </a:cubicBezTo>
                  <a:cubicBezTo>
                    <a:pt x="2111729" y="63289"/>
                    <a:pt x="2127738" y="66947"/>
                    <a:pt x="2143543" y="70673"/>
                  </a:cubicBezTo>
                  <a:cubicBezTo>
                    <a:pt x="2159418" y="74465"/>
                    <a:pt x="2175223" y="78394"/>
                    <a:pt x="2190825" y="82458"/>
                  </a:cubicBezTo>
                  <a:cubicBezTo>
                    <a:pt x="2206563" y="86590"/>
                    <a:pt x="2222097" y="90790"/>
                    <a:pt x="2237563" y="95192"/>
                  </a:cubicBezTo>
                  <a:cubicBezTo>
                    <a:pt x="2253098" y="99595"/>
                    <a:pt x="2268428" y="104201"/>
                    <a:pt x="2283692" y="108874"/>
                  </a:cubicBezTo>
                  <a:cubicBezTo>
                    <a:pt x="2299022" y="113616"/>
                    <a:pt x="2314217" y="118492"/>
                    <a:pt x="2329209" y="123504"/>
                  </a:cubicBezTo>
                  <a:cubicBezTo>
                    <a:pt x="2344336" y="128585"/>
                    <a:pt x="2359259" y="133732"/>
                    <a:pt x="2374048" y="139084"/>
                  </a:cubicBezTo>
                  <a:cubicBezTo>
                    <a:pt x="2388903" y="144434"/>
                    <a:pt x="2403624" y="149921"/>
                    <a:pt x="2418141" y="155610"/>
                  </a:cubicBezTo>
                  <a:cubicBezTo>
                    <a:pt x="2432793" y="161300"/>
                    <a:pt x="2447242" y="167125"/>
                    <a:pt x="2461487" y="173154"/>
                  </a:cubicBezTo>
                  <a:cubicBezTo>
                    <a:pt x="2490250" y="185211"/>
                    <a:pt x="2518265" y="197944"/>
                    <a:pt x="2545536" y="211288"/>
                  </a:cubicBezTo>
                  <a:cubicBezTo>
                    <a:pt x="2573076" y="224767"/>
                    <a:pt x="2599871" y="238923"/>
                    <a:pt x="2625784" y="253622"/>
                  </a:cubicBezTo>
                  <a:cubicBezTo>
                    <a:pt x="2651969" y="268523"/>
                    <a:pt x="2677340" y="284034"/>
                    <a:pt x="2701692" y="300155"/>
                  </a:cubicBezTo>
                  <a:cubicBezTo>
                    <a:pt x="2726316" y="316478"/>
                    <a:pt x="2749991" y="333412"/>
                    <a:pt x="2772648" y="350955"/>
                  </a:cubicBezTo>
                  <a:cubicBezTo>
                    <a:pt x="2795509" y="368633"/>
                    <a:pt x="2817215" y="387057"/>
                    <a:pt x="2837770" y="406022"/>
                  </a:cubicBezTo>
                  <a:cubicBezTo>
                    <a:pt x="2858527" y="425192"/>
                    <a:pt x="2878064" y="444970"/>
                    <a:pt x="2896312" y="465357"/>
                  </a:cubicBezTo>
                  <a:cubicBezTo>
                    <a:pt x="2914763" y="485949"/>
                    <a:pt x="2931858" y="507082"/>
                    <a:pt x="2947595" y="528757"/>
                  </a:cubicBezTo>
                  <a:cubicBezTo>
                    <a:pt x="2963468" y="550634"/>
                    <a:pt x="2977917" y="573122"/>
                    <a:pt x="2990806" y="596016"/>
                  </a:cubicBezTo>
                  <a:cubicBezTo>
                    <a:pt x="2997319" y="607599"/>
                    <a:pt x="3003424" y="619249"/>
                    <a:pt x="3009122" y="631034"/>
                  </a:cubicBezTo>
                  <a:cubicBezTo>
                    <a:pt x="3014888" y="642888"/>
                    <a:pt x="3020246" y="654810"/>
                    <a:pt x="3025199" y="666866"/>
                  </a:cubicBezTo>
                  <a:cubicBezTo>
                    <a:pt x="3030219" y="678923"/>
                    <a:pt x="3034763" y="691183"/>
                    <a:pt x="3038901" y="703442"/>
                  </a:cubicBezTo>
                  <a:cubicBezTo>
                    <a:pt x="3043107" y="715769"/>
                    <a:pt x="3046839" y="728233"/>
                    <a:pt x="3050162" y="740763"/>
                  </a:cubicBezTo>
                  <a:cubicBezTo>
                    <a:pt x="3053486" y="753362"/>
                    <a:pt x="3056403" y="766028"/>
                    <a:pt x="3058845" y="778763"/>
                  </a:cubicBezTo>
                  <a:cubicBezTo>
                    <a:pt x="3061355" y="791564"/>
                    <a:pt x="3063390" y="804366"/>
                    <a:pt x="3065018" y="817302"/>
                  </a:cubicBezTo>
                  <a:cubicBezTo>
                    <a:pt x="3066646" y="830307"/>
                    <a:pt x="3067867" y="843313"/>
                    <a:pt x="3068614" y="856385"/>
                  </a:cubicBezTo>
                  <a:cubicBezTo>
                    <a:pt x="3069360" y="869525"/>
                    <a:pt x="3069699" y="882666"/>
                    <a:pt x="3069631" y="895874"/>
                  </a:cubicBezTo>
                  <a:cubicBezTo>
                    <a:pt x="3069427" y="922494"/>
                    <a:pt x="3067528" y="949181"/>
                    <a:pt x="3063933" y="975867"/>
                  </a:cubicBezTo>
                  <a:cubicBezTo>
                    <a:pt x="3060269" y="1002825"/>
                    <a:pt x="3054911" y="1029783"/>
                    <a:pt x="3047991" y="1056674"/>
                  </a:cubicBezTo>
                  <a:cubicBezTo>
                    <a:pt x="3040937" y="1083835"/>
                    <a:pt x="3032322" y="1110861"/>
                    <a:pt x="3022078" y="1137751"/>
                  </a:cubicBezTo>
                  <a:cubicBezTo>
                    <a:pt x="3011767" y="1164845"/>
                    <a:pt x="2999896" y="1191803"/>
                    <a:pt x="2986532" y="1218490"/>
                  </a:cubicBezTo>
                  <a:cubicBezTo>
                    <a:pt x="2979817" y="1231901"/>
                    <a:pt x="2972762" y="1245313"/>
                    <a:pt x="2965368" y="1258589"/>
                  </a:cubicBezTo>
                  <a:cubicBezTo>
                    <a:pt x="2957906" y="1271932"/>
                    <a:pt x="2950173" y="1285208"/>
                    <a:pt x="2942033" y="1298417"/>
                  </a:cubicBezTo>
                  <a:cubicBezTo>
                    <a:pt x="2933892" y="1311692"/>
                    <a:pt x="2925414" y="1324833"/>
                    <a:pt x="2916595" y="1337972"/>
                  </a:cubicBezTo>
                  <a:cubicBezTo>
                    <a:pt x="2907776" y="1351113"/>
                    <a:pt x="2898618" y="1364186"/>
                    <a:pt x="2889189" y="1377190"/>
                  </a:cubicBezTo>
                  <a:cubicBezTo>
                    <a:pt x="2879693" y="1390195"/>
                    <a:pt x="2869924" y="1403201"/>
                    <a:pt x="2859885" y="1416070"/>
                  </a:cubicBezTo>
                  <a:cubicBezTo>
                    <a:pt x="2849845" y="1429007"/>
                    <a:pt x="2839466" y="1441809"/>
                    <a:pt x="2828815" y="1454543"/>
                  </a:cubicBezTo>
                  <a:cubicBezTo>
                    <a:pt x="2818097" y="1467277"/>
                    <a:pt x="2807177" y="1480010"/>
                    <a:pt x="2795915" y="1492541"/>
                  </a:cubicBezTo>
                  <a:cubicBezTo>
                    <a:pt x="2784587" y="1505140"/>
                    <a:pt x="2773054" y="1517603"/>
                    <a:pt x="2761252" y="1529998"/>
                  </a:cubicBezTo>
                  <a:cubicBezTo>
                    <a:pt x="2749449" y="1542394"/>
                    <a:pt x="2737374" y="1554721"/>
                    <a:pt x="2725095" y="1566981"/>
                  </a:cubicBezTo>
                  <a:cubicBezTo>
                    <a:pt x="2712817" y="1579241"/>
                    <a:pt x="2700268" y="1591433"/>
                    <a:pt x="2687515" y="1603490"/>
                  </a:cubicBezTo>
                  <a:cubicBezTo>
                    <a:pt x="2674762" y="1615613"/>
                    <a:pt x="2661737" y="1627602"/>
                    <a:pt x="2648509" y="1639524"/>
                  </a:cubicBezTo>
                  <a:cubicBezTo>
                    <a:pt x="2635282" y="1651445"/>
                    <a:pt x="2621783" y="1663298"/>
                    <a:pt x="2608147" y="1675017"/>
                  </a:cubicBezTo>
                  <a:cubicBezTo>
                    <a:pt x="2604756" y="1677930"/>
                    <a:pt x="2601297" y="1680841"/>
                    <a:pt x="2597837" y="1683754"/>
                  </a:cubicBezTo>
                  <a:cubicBezTo>
                    <a:pt x="2594377" y="1686666"/>
                    <a:pt x="2590850" y="1689511"/>
                    <a:pt x="2587390" y="1692424"/>
                  </a:cubicBezTo>
                  <a:cubicBezTo>
                    <a:pt x="2583862" y="1695336"/>
                    <a:pt x="2580402" y="1698182"/>
                    <a:pt x="2576875" y="1701094"/>
                  </a:cubicBezTo>
                  <a:cubicBezTo>
                    <a:pt x="2573348" y="1703939"/>
                    <a:pt x="2569821" y="1706852"/>
                    <a:pt x="2566361" y="1709764"/>
                  </a:cubicBezTo>
                  <a:cubicBezTo>
                    <a:pt x="2564597" y="1711186"/>
                    <a:pt x="2562834" y="1712677"/>
                    <a:pt x="2561069" y="1714099"/>
                  </a:cubicBezTo>
                  <a:cubicBezTo>
                    <a:pt x="2559307" y="1715521"/>
                    <a:pt x="2557542" y="1717011"/>
                    <a:pt x="2555778" y="1718434"/>
                  </a:cubicBezTo>
                  <a:cubicBezTo>
                    <a:pt x="2554015" y="1719857"/>
                    <a:pt x="2552251" y="1721346"/>
                    <a:pt x="2550488" y="1722769"/>
                  </a:cubicBezTo>
                  <a:cubicBezTo>
                    <a:pt x="2548656" y="1724259"/>
                    <a:pt x="2546892" y="1725682"/>
                    <a:pt x="2545129" y="1727104"/>
                  </a:cubicBezTo>
                  <a:lnTo>
                    <a:pt x="2523489" y="1744106"/>
                  </a:lnTo>
                  <a:lnTo>
                    <a:pt x="2501647" y="1761106"/>
                  </a:lnTo>
                  <a:cubicBezTo>
                    <a:pt x="2499815" y="1762528"/>
                    <a:pt x="2497983" y="1763951"/>
                    <a:pt x="2496151" y="1765373"/>
                  </a:cubicBezTo>
                  <a:cubicBezTo>
                    <a:pt x="2494319" y="1766795"/>
                    <a:pt x="2492489" y="1768218"/>
                    <a:pt x="2490657" y="1769640"/>
                  </a:cubicBezTo>
                  <a:cubicBezTo>
                    <a:pt x="2488825" y="1771064"/>
                    <a:pt x="2486993" y="1772418"/>
                    <a:pt x="2485161" y="1773840"/>
                  </a:cubicBezTo>
                  <a:cubicBezTo>
                    <a:pt x="2483331" y="1775194"/>
                    <a:pt x="2481499" y="1776617"/>
                    <a:pt x="2479600" y="1777972"/>
                  </a:cubicBezTo>
                  <a:lnTo>
                    <a:pt x="2434557" y="1811161"/>
                  </a:lnTo>
                  <a:cubicBezTo>
                    <a:pt x="2432725" y="1812516"/>
                    <a:pt x="2430826" y="1813939"/>
                    <a:pt x="2428927" y="1815293"/>
                  </a:cubicBezTo>
                  <a:cubicBezTo>
                    <a:pt x="2427027" y="1816648"/>
                    <a:pt x="2425128" y="1818002"/>
                    <a:pt x="2423229" y="1819357"/>
                  </a:cubicBezTo>
                  <a:cubicBezTo>
                    <a:pt x="2421329" y="1820712"/>
                    <a:pt x="2419362" y="1822067"/>
                    <a:pt x="2417463" y="1823421"/>
                  </a:cubicBezTo>
                  <a:cubicBezTo>
                    <a:pt x="2415564" y="1824776"/>
                    <a:pt x="2413596" y="1826130"/>
                    <a:pt x="2411697" y="1827486"/>
                  </a:cubicBezTo>
                  <a:lnTo>
                    <a:pt x="2388564" y="1843673"/>
                  </a:lnTo>
                  <a:lnTo>
                    <a:pt x="2365297" y="1859862"/>
                  </a:lnTo>
                  <a:cubicBezTo>
                    <a:pt x="2363398" y="1861216"/>
                    <a:pt x="2361430" y="1862503"/>
                    <a:pt x="2359464" y="1863859"/>
                  </a:cubicBezTo>
                  <a:cubicBezTo>
                    <a:pt x="2357497" y="1865146"/>
                    <a:pt x="2355528" y="1866500"/>
                    <a:pt x="2353562" y="1867787"/>
                  </a:cubicBezTo>
                  <a:cubicBezTo>
                    <a:pt x="2351594" y="1869074"/>
                    <a:pt x="2349628" y="1870429"/>
                    <a:pt x="2347660" y="1871716"/>
                  </a:cubicBezTo>
                  <a:cubicBezTo>
                    <a:pt x="2345692" y="1873003"/>
                    <a:pt x="2343726" y="1874290"/>
                    <a:pt x="2341759" y="1875644"/>
                  </a:cubicBezTo>
                  <a:lnTo>
                    <a:pt x="2294071" y="1907275"/>
                  </a:lnTo>
                  <a:lnTo>
                    <a:pt x="2245364" y="1938027"/>
                  </a:lnTo>
                  <a:lnTo>
                    <a:pt x="2220876" y="1953403"/>
                  </a:lnTo>
                  <a:lnTo>
                    <a:pt x="2195980" y="1968372"/>
                  </a:lnTo>
                  <a:lnTo>
                    <a:pt x="2145986" y="1998310"/>
                  </a:lnTo>
                  <a:lnTo>
                    <a:pt x="2095245" y="2027368"/>
                  </a:lnTo>
                  <a:lnTo>
                    <a:pt x="2069739" y="2041931"/>
                  </a:lnTo>
                  <a:lnTo>
                    <a:pt x="2043893" y="2056019"/>
                  </a:lnTo>
                  <a:lnTo>
                    <a:pt x="1992068" y="2084264"/>
                  </a:lnTo>
                  <a:lnTo>
                    <a:pt x="1939563" y="2111697"/>
                  </a:lnTo>
                  <a:cubicBezTo>
                    <a:pt x="1930813" y="2116303"/>
                    <a:pt x="1921994" y="2120841"/>
                    <a:pt x="1913175" y="2125379"/>
                  </a:cubicBezTo>
                  <a:cubicBezTo>
                    <a:pt x="1904357" y="2129917"/>
                    <a:pt x="1895538" y="2134388"/>
                    <a:pt x="1886651" y="2138790"/>
                  </a:cubicBezTo>
                  <a:cubicBezTo>
                    <a:pt x="1877765" y="2143261"/>
                    <a:pt x="1868878" y="2147664"/>
                    <a:pt x="1859992" y="2152066"/>
                  </a:cubicBezTo>
                  <a:cubicBezTo>
                    <a:pt x="1851038" y="2156469"/>
                    <a:pt x="1842151" y="2160871"/>
                    <a:pt x="1833265" y="2165342"/>
                  </a:cubicBezTo>
                  <a:cubicBezTo>
                    <a:pt x="1828788" y="2167577"/>
                    <a:pt x="1824311" y="2169812"/>
                    <a:pt x="1819834" y="2171979"/>
                  </a:cubicBezTo>
                  <a:cubicBezTo>
                    <a:pt x="1815356" y="2174215"/>
                    <a:pt x="1810812" y="2176315"/>
                    <a:pt x="1806335" y="2178483"/>
                  </a:cubicBezTo>
                  <a:cubicBezTo>
                    <a:pt x="1801858" y="2180650"/>
                    <a:pt x="1797312" y="2182750"/>
                    <a:pt x="1792835" y="2184916"/>
                  </a:cubicBezTo>
                  <a:cubicBezTo>
                    <a:pt x="1788358" y="2187084"/>
                    <a:pt x="1783813" y="2189185"/>
                    <a:pt x="1779336" y="2191351"/>
                  </a:cubicBezTo>
                  <a:lnTo>
                    <a:pt x="1726085" y="2216616"/>
                  </a:lnTo>
                  <a:lnTo>
                    <a:pt x="1692100" y="2232737"/>
                  </a:lnTo>
                  <a:cubicBezTo>
                    <a:pt x="1689250" y="2234092"/>
                    <a:pt x="1686401" y="2235446"/>
                    <a:pt x="1683621" y="2236801"/>
                  </a:cubicBezTo>
                  <a:cubicBezTo>
                    <a:pt x="1680839" y="2238155"/>
                    <a:pt x="1678126" y="2239578"/>
                    <a:pt x="1675344" y="2240933"/>
                  </a:cubicBezTo>
                  <a:cubicBezTo>
                    <a:pt x="1672564" y="2242287"/>
                    <a:pt x="1669850" y="2243710"/>
                    <a:pt x="1667068" y="2245065"/>
                  </a:cubicBezTo>
                  <a:cubicBezTo>
                    <a:pt x="1664287" y="2246487"/>
                    <a:pt x="1661507" y="2247841"/>
                    <a:pt x="1658725" y="2249197"/>
                  </a:cubicBezTo>
                  <a:cubicBezTo>
                    <a:pt x="1647736" y="2254682"/>
                    <a:pt x="1636746" y="2260238"/>
                    <a:pt x="1625961" y="2265791"/>
                  </a:cubicBezTo>
                  <a:cubicBezTo>
                    <a:pt x="1615106" y="2271346"/>
                    <a:pt x="1604388" y="2276967"/>
                    <a:pt x="1593807" y="2282589"/>
                  </a:cubicBezTo>
                  <a:cubicBezTo>
                    <a:pt x="1583224" y="2288279"/>
                    <a:pt x="1572710" y="2293969"/>
                    <a:pt x="1562331" y="2299658"/>
                  </a:cubicBezTo>
                  <a:cubicBezTo>
                    <a:pt x="1551952" y="2305348"/>
                    <a:pt x="1541709" y="2311105"/>
                    <a:pt x="1531533" y="2316930"/>
                  </a:cubicBezTo>
                  <a:cubicBezTo>
                    <a:pt x="1521426" y="2322755"/>
                    <a:pt x="1511386" y="2328580"/>
                    <a:pt x="1501550" y="2334473"/>
                  </a:cubicBezTo>
                  <a:cubicBezTo>
                    <a:pt x="1491647" y="2340367"/>
                    <a:pt x="1481946" y="2346327"/>
                    <a:pt x="1472314" y="2352287"/>
                  </a:cubicBezTo>
                  <a:cubicBezTo>
                    <a:pt x="1462681" y="2358248"/>
                    <a:pt x="1453184" y="2364276"/>
                    <a:pt x="1443822" y="2370305"/>
                  </a:cubicBezTo>
                  <a:cubicBezTo>
                    <a:pt x="1434462" y="2376401"/>
                    <a:pt x="1425236" y="2382429"/>
                    <a:pt x="1416147" y="2388525"/>
                  </a:cubicBezTo>
                  <a:cubicBezTo>
                    <a:pt x="1397966" y="2400717"/>
                    <a:pt x="1380261" y="2413045"/>
                    <a:pt x="1363166" y="2425508"/>
                  </a:cubicBezTo>
                  <a:cubicBezTo>
                    <a:pt x="1346004" y="2437970"/>
                    <a:pt x="1329453" y="2450501"/>
                    <a:pt x="1313511" y="2463167"/>
                  </a:cubicBezTo>
                  <a:cubicBezTo>
                    <a:pt x="1297502" y="2475901"/>
                    <a:pt x="1282103" y="2488636"/>
                    <a:pt x="1267384" y="2501437"/>
                  </a:cubicBezTo>
                  <a:cubicBezTo>
                    <a:pt x="1252595" y="2514239"/>
                    <a:pt x="1238485" y="2527176"/>
                    <a:pt x="1224986" y="2540113"/>
                  </a:cubicBezTo>
                  <a:cubicBezTo>
                    <a:pt x="1211486" y="2553050"/>
                    <a:pt x="1198666" y="2566122"/>
                    <a:pt x="1186456" y="2579128"/>
                  </a:cubicBezTo>
                  <a:cubicBezTo>
                    <a:pt x="1174245" y="2592201"/>
                    <a:pt x="1162713" y="2605273"/>
                    <a:pt x="1151792" y="2618345"/>
                  </a:cubicBezTo>
                  <a:cubicBezTo>
                    <a:pt x="1140802" y="2631486"/>
                    <a:pt x="1130627" y="2644559"/>
                    <a:pt x="1121063" y="2657563"/>
                  </a:cubicBezTo>
                  <a:cubicBezTo>
                    <a:pt x="1111497" y="2670637"/>
                    <a:pt x="1102679" y="2683709"/>
                    <a:pt x="1094539" y="2696646"/>
                  </a:cubicBezTo>
                  <a:cubicBezTo>
                    <a:pt x="1090469" y="2703149"/>
                    <a:pt x="1086534" y="2709651"/>
                    <a:pt x="1082735" y="2716086"/>
                  </a:cubicBezTo>
                  <a:cubicBezTo>
                    <a:pt x="1078937" y="2722588"/>
                    <a:pt x="1075274" y="2729023"/>
                    <a:pt x="1071814" y="2735458"/>
                  </a:cubicBezTo>
                  <a:cubicBezTo>
                    <a:pt x="1068355" y="2741892"/>
                    <a:pt x="1065030" y="2748327"/>
                    <a:pt x="1061910" y="2754694"/>
                  </a:cubicBezTo>
                  <a:cubicBezTo>
                    <a:pt x="1058790" y="2761129"/>
                    <a:pt x="1055873" y="2767495"/>
                    <a:pt x="1053091" y="2773863"/>
                  </a:cubicBezTo>
                  <a:cubicBezTo>
                    <a:pt x="1052413" y="2775421"/>
                    <a:pt x="1051735" y="2777047"/>
                    <a:pt x="1051057" y="2778605"/>
                  </a:cubicBezTo>
                  <a:cubicBezTo>
                    <a:pt x="1050379" y="2780162"/>
                    <a:pt x="1049699" y="2781787"/>
                    <a:pt x="1049021" y="2783345"/>
                  </a:cubicBezTo>
                  <a:cubicBezTo>
                    <a:pt x="1048343" y="2784903"/>
                    <a:pt x="1047665" y="2786529"/>
                    <a:pt x="1047054" y="2788087"/>
                  </a:cubicBezTo>
                  <a:cubicBezTo>
                    <a:pt x="1046444" y="2789645"/>
                    <a:pt x="1045833" y="2791271"/>
                    <a:pt x="1045290" y="2792828"/>
                  </a:cubicBezTo>
                  <a:lnTo>
                    <a:pt x="1041560" y="2802311"/>
                  </a:lnTo>
                  <a:lnTo>
                    <a:pt x="1038303" y="2811726"/>
                  </a:lnTo>
                  <a:lnTo>
                    <a:pt x="1036608" y="2816400"/>
                  </a:lnTo>
                  <a:lnTo>
                    <a:pt x="1035183" y="2821141"/>
                  </a:lnTo>
                  <a:cubicBezTo>
                    <a:pt x="1034912" y="2821954"/>
                    <a:pt x="1034708" y="2822767"/>
                    <a:pt x="1034437" y="2823512"/>
                  </a:cubicBezTo>
                  <a:cubicBezTo>
                    <a:pt x="1034165" y="2824256"/>
                    <a:pt x="1033963" y="2825070"/>
                    <a:pt x="1033691" y="2825815"/>
                  </a:cubicBezTo>
                  <a:cubicBezTo>
                    <a:pt x="1033419" y="2826559"/>
                    <a:pt x="1033216" y="2827373"/>
                    <a:pt x="1032944" y="2828117"/>
                  </a:cubicBezTo>
                  <a:cubicBezTo>
                    <a:pt x="1032741" y="2828862"/>
                    <a:pt x="1032470" y="2829675"/>
                    <a:pt x="1032198" y="2830420"/>
                  </a:cubicBezTo>
                  <a:lnTo>
                    <a:pt x="1029621" y="2839768"/>
                  </a:lnTo>
                  <a:cubicBezTo>
                    <a:pt x="1029417" y="2840512"/>
                    <a:pt x="1029145" y="2841258"/>
                    <a:pt x="1028943" y="2842071"/>
                  </a:cubicBezTo>
                  <a:cubicBezTo>
                    <a:pt x="1028739" y="2842815"/>
                    <a:pt x="1028467" y="2843629"/>
                    <a:pt x="1028263" y="2844373"/>
                  </a:cubicBezTo>
                  <a:cubicBezTo>
                    <a:pt x="1028060" y="2845119"/>
                    <a:pt x="1027857" y="2845932"/>
                    <a:pt x="1027654" y="2846676"/>
                  </a:cubicBezTo>
                  <a:cubicBezTo>
                    <a:pt x="1027450" y="2847422"/>
                    <a:pt x="1027246" y="2848234"/>
                    <a:pt x="1027111" y="2848979"/>
                  </a:cubicBezTo>
                  <a:cubicBezTo>
                    <a:pt x="1025618" y="2855211"/>
                    <a:pt x="1024194" y="2861375"/>
                    <a:pt x="1022904" y="2867472"/>
                  </a:cubicBezTo>
                  <a:cubicBezTo>
                    <a:pt x="1021616" y="2873634"/>
                    <a:pt x="1020531" y="2879731"/>
                    <a:pt x="1019513" y="2885827"/>
                  </a:cubicBezTo>
                  <a:cubicBezTo>
                    <a:pt x="1018495" y="2891923"/>
                    <a:pt x="1017682" y="2898019"/>
                    <a:pt x="1017003" y="2904047"/>
                  </a:cubicBezTo>
                  <a:cubicBezTo>
                    <a:pt x="1016325" y="2910143"/>
                    <a:pt x="1015782" y="2916172"/>
                    <a:pt x="1015443" y="2922132"/>
                  </a:cubicBezTo>
                  <a:cubicBezTo>
                    <a:pt x="1014968" y="2928161"/>
                    <a:pt x="1014696" y="2934121"/>
                    <a:pt x="1014561" y="2940081"/>
                  </a:cubicBezTo>
                  <a:cubicBezTo>
                    <a:pt x="1014426" y="2946043"/>
                    <a:pt x="1014426" y="2952003"/>
                    <a:pt x="1014629" y="2957895"/>
                  </a:cubicBezTo>
                  <a:cubicBezTo>
                    <a:pt x="1014765" y="2963788"/>
                    <a:pt x="1015104" y="2969682"/>
                    <a:pt x="1015511" y="2975574"/>
                  </a:cubicBezTo>
                  <a:cubicBezTo>
                    <a:pt x="1015985" y="2981467"/>
                    <a:pt x="1016528" y="2987360"/>
                    <a:pt x="1017139" y="2993185"/>
                  </a:cubicBezTo>
                  <a:cubicBezTo>
                    <a:pt x="1018564" y="3004835"/>
                    <a:pt x="1020598" y="3016418"/>
                    <a:pt x="1023108" y="3027932"/>
                  </a:cubicBezTo>
                  <a:cubicBezTo>
                    <a:pt x="1025686" y="3039447"/>
                    <a:pt x="1028739" y="3050894"/>
                    <a:pt x="1032334" y="3062206"/>
                  </a:cubicBezTo>
                  <a:cubicBezTo>
                    <a:pt x="1035929" y="3073518"/>
                    <a:pt x="1040067" y="3084761"/>
                    <a:pt x="1044748" y="3095870"/>
                  </a:cubicBezTo>
                  <a:cubicBezTo>
                    <a:pt x="1049429" y="3106978"/>
                    <a:pt x="1054652" y="3118019"/>
                    <a:pt x="1060417" y="3128856"/>
                  </a:cubicBezTo>
                  <a:cubicBezTo>
                    <a:pt x="1066115" y="3139694"/>
                    <a:pt x="1072425" y="3150463"/>
                    <a:pt x="1079276" y="3160961"/>
                  </a:cubicBezTo>
                  <a:cubicBezTo>
                    <a:pt x="1086127" y="3171528"/>
                    <a:pt x="1093521" y="3181892"/>
                    <a:pt x="1101390" y="3191984"/>
                  </a:cubicBezTo>
                  <a:cubicBezTo>
                    <a:pt x="1109326" y="3202144"/>
                    <a:pt x="1117738" y="3212033"/>
                    <a:pt x="1126625" y="3221719"/>
                  </a:cubicBezTo>
                  <a:cubicBezTo>
                    <a:pt x="1135579" y="3231404"/>
                    <a:pt x="1144940" y="3240888"/>
                    <a:pt x="1154777" y="3250032"/>
                  </a:cubicBezTo>
                  <a:cubicBezTo>
                    <a:pt x="1164681" y="3259243"/>
                    <a:pt x="1174992" y="3268117"/>
                    <a:pt x="1185777" y="3276651"/>
                  </a:cubicBezTo>
                  <a:cubicBezTo>
                    <a:pt x="1196631" y="3285253"/>
                    <a:pt x="1207824" y="3293517"/>
                    <a:pt x="1219424" y="3301442"/>
                  </a:cubicBezTo>
                  <a:lnTo>
                    <a:pt x="1243132" y="3316365"/>
                  </a:lnTo>
                  <a:lnTo>
                    <a:pt x="833957" y="3316365"/>
                  </a:lnTo>
                  <a:lnTo>
                    <a:pt x="811869" y="3282476"/>
                  </a:lnTo>
                  <a:cubicBezTo>
                    <a:pt x="801965" y="3265678"/>
                    <a:pt x="792875" y="3248609"/>
                    <a:pt x="784667" y="3231337"/>
                  </a:cubicBezTo>
                  <a:cubicBezTo>
                    <a:pt x="776527" y="3214133"/>
                    <a:pt x="769201" y="3196726"/>
                    <a:pt x="762688" y="3179182"/>
                  </a:cubicBezTo>
                  <a:cubicBezTo>
                    <a:pt x="756244" y="3161707"/>
                    <a:pt x="750614" y="3144163"/>
                    <a:pt x="745866" y="3126418"/>
                  </a:cubicBezTo>
                  <a:cubicBezTo>
                    <a:pt x="741185" y="3108806"/>
                    <a:pt x="737251" y="3091061"/>
                    <a:pt x="734198" y="3073247"/>
                  </a:cubicBezTo>
                  <a:cubicBezTo>
                    <a:pt x="731145" y="3055500"/>
                    <a:pt x="728907" y="3037753"/>
                    <a:pt x="727550" y="3019939"/>
                  </a:cubicBezTo>
                  <a:cubicBezTo>
                    <a:pt x="726940" y="3011066"/>
                    <a:pt x="726533" y="3002126"/>
                    <a:pt x="726261" y="2993253"/>
                  </a:cubicBezTo>
                  <a:cubicBezTo>
                    <a:pt x="725990" y="2984380"/>
                    <a:pt x="725922" y="2975507"/>
                    <a:pt x="726057" y="2966633"/>
                  </a:cubicBezTo>
                  <a:cubicBezTo>
                    <a:pt x="726194" y="2957828"/>
                    <a:pt x="726533" y="2948955"/>
                    <a:pt x="727075" y="2940081"/>
                  </a:cubicBezTo>
                  <a:cubicBezTo>
                    <a:pt x="727618" y="2931276"/>
                    <a:pt x="728432" y="2922471"/>
                    <a:pt x="729449" y="2913598"/>
                  </a:cubicBezTo>
                  <a:cubicBezTo>
                    <a:pt x="730399" y="2904793"/>
                    <a:pt x="731553" y="2895986"/>
                    <a:pt x="732909" y="2887181"/>
                  </a:cubicBezTo>
                  <a:cubicBezTo>
                    <a:pt x="734265" y="2878376"/>
                    <a:pt x="735893" y="2869638"/>
                    <a:pt x="737657" y="2860833"/>
                  </a:cubicBezTo>
                  <a:cubicBezTo>
                    <a:pt x="739489" y="2852028"/>
                    <a:pt x="741456" y="2843290"/>
                    <a:pt x="743627" y="2834552"/>
                  </a:cubicBezTo>
                  <a:cubicBezTo>
                    <a:pt x="745798" y="2825815"/>
                    <a:pt x="748172" y="2817077"/>
                    <a:pt x="750682" y="2808407"/>
                  </a:cubicBezTo>
                  <a:cubicBezTo>
                    <a:pt x="760721" y="2773863"/>
                    <a:pt x="774085" y="2739387"/>
                    <a:pt x="790501" y="2705248"/>
                  </a:cubicBezTo>
                  <a:cubicBezTo>
                    <a:pt x="806781" y="2671381"/>
                    <a:pt x="826114" y="2637854"/>
                    <a:pt x="848365" y="2604732"/>
                  </a:cubicBezTo>
                  <a:cubicBezTo>
                    <a:pt x="870411" y="2571880"/>
                    <a:pt x="895374" y="2539503"/>
                    <a:pt x="923052" y="2507668"/>
                  </a:cubicBezTo>
                  <a:cubicBezTo>
                    <a:pt x="950525" y="2476105"/>
                    <a:pt x="980712" y="2445082"/>
                    <a:pt x="1013544" y="2414738"/>
                  </a:cubicBezTo>
                  <a:cubicBezTo>
                    <a:pt x="1029756" y="2399702"/>
                    <a:pt x="1046647" y="2384731"/>
                    <a:pt x="1064148" y="2370034"/>
                  </a:cubicBezTo>
                  <a:cubicBezTo>
                    <a:pt x="1081583" y="2355336"/>
                    <a:pt x="1099559" y="2340840"/>
                    <a:pt x="1118145" y="2326548"/>
                  </a:cubicBezTo>
                  <a:cubicBezTo>
                    <a:pt x="1136597" y="2312257"/>
                    <a:pt x="1155658" y="2298236"/>
                    <a:pt x="1175263" y="2284350"/>
                  </a:cubicBezTo>
                  <a:cubicBezTo>
                    <a:pt x="1194800" y="2270465"/>
                    <a:pt x="1214811" y="2256850"/>
                    <a:pt x="1235365" y="2243439"/>
                  </a:cubicBezTo>
                  <a:cubicBezTo>
                    <a:pt x="1245608" y="2236801"/>
                    <a:pt x="1255987" y="2230096"/>
                    <a:pt x="1266434" y="2223525"/>
                  </a:cubicBezTo>
                  <a:cubicBezTo>
                    <a:pt x="1276880" y="2216887"/>
                    <a:pt x="1287462" y="2210385"/>
                    <a:pt x="1298180" y="2203883"/>
                  </a:cubicBezTo>
                  <a:cubicBezTo>
                    <a:pt x="1308898" y="2197380"/>
                    <a:pt x="1319685" y="2190945"/>
                    <a:pt x="1330605" y="2184578"/>
                  </a:cubicBezTo>
                  <a:cubicBezTo>
                    <a:pt x="1341527" y="2178212"/>
                    <a:pt x="1352517" y="2171912"/>
                    <a:pt x="1363641" y="2165613"/>
                  </a:cubicBezTo>
                  <a:cubicBezTo>
                    <a:pt x="1374766" y="2159382"/>
                    <a:pt x="1386027" y="2153218"/>
                    <a:pt x="1397356" y="2147054"/>
                  </a:cubicBezTo>
                  <a:cubicBezTo>
                    <a:pt x="1408684" y="2140890"/>
                    <a:pt x="1420148" y="2134794"/>
                    <a:pt x="1431680" y="2128765"/>
                  </a:cubicBezTo>
                  <a:cubicBezTo>
                    <a:pt x="1443144" y="2122737"/>
                    <a:pt x="1454812" y="2116776"/>
                    <a:pt x="1466480" y="2110816"/>
                  </a:cubicBezTo>
                  <a:cubicBezTo>
                    <a:pt x="1478147" y="2104856"/>
                    <a:pt x="1489951" y="2098962"/>
                    <a:pt x="1501822" y="2093137"/>
                  </a:cubicBezTo>
                  <a:cubicBezTo>
                    <a:pt x="1504807" y="2091715"/>
                    <a:pt x="1507791" y="2090226"/>
                    <a:pt x="1510777" y="2088803"/>
                  </a:cubicBezTo>
                  <a:cubicBezTo>
                    <a:pt x="1513693" y="2087380"/>
                    <a:pt x="1516678" y="2085890"/>
                    <a:pt x="1519663" y="2084468"/>
                  </a:cubicBezTo>
                  <a:cubicBezTo>
                    <a:pt x="1522647" y="2083045"/>
                    <a:pt x="1525632" y="2081555"/>
                    <a:pt x="1528617" y="2080132"/>
                  </a:cubicBezTo>
                  <a:cubicBezTo>
                    <a:pt x="1531602" y="2078710"/>
                    <a:pt x="1534654" y="2077288"/>
                    <a:pt x="1537707" y="2075865"/>
                  </a:cubicBezTo>
                  <a:lnTo>
                    <a:pt x="1574066" y="2058864"/>
                  </a:lnTo>
                  <a:lnTo>
                    <a:pt x="1623314" y="2035835"/>
                  </a:lnTo>
                  <a:cubicBezTo>
                    <a:pt x="1627453" y="2033871"/>
                    <a:pt x="1631591" y="2031974"/>
                    <a:pt x="1635729" y="2030010"/>
                  </a:cubicBezTo>
                  <a:cubicBezTo>
                    <a:pt x="1639867" y="2028046"/>
                    <a:pt x="1644005" y="2026149"/>
                    <a:pt x="1648142" y="2024185"/>
                  </a:cubicBezTo>
                  <a:cubicBezTo>
                    <a:pt x="1652280" y="2022220"/>
                    <a:pt x="1656418" y="2020256"/>
                    <a:pt x="1660557" y="2018292"/>
                  </a:cubicBezTo>
                  <a:cubicBezTo>
                    <a:pt x="1664626" y="2016328"/>
                    <a:pt x="1668765" y="2014295"/>
                    <a:pt x="1672834" y="2012263"/>
                  </a:cubicBezTo>
                  <a:cubicBezTo>
                    <a:pt x="1680975" y="2008200"/>
                    <a:pt x="1689183" y="2004203"/>
                    <a:pt x="1697391" y="2000207"/>
                  </a:cubicBezTo>
                  <a:cubicBezTo>
                    <a:pt x="1705599" y="1996211"/>
                    <a:pt x="1713807" y="1992214"/>
                    <a:pt x="1721947" y="1988218"/>
                  </a:cubicBezTo>
                  <a:cubicBezTo>
                    <a:pt x="1730088" y="1984222"/>
                    <a:pt x="1738228" y="1980157"/>
                    <a:pt x="1746368" y="1976094"/>
                  </a:cubicBezTo>
                  <a:cubicBezTo>
                    <a:pt x="1754440" y="1972029"/>
                    <a:pt x="1762581" y="1967897"/>
                    <a:pt x="1770585" y="1963698"/>
                  </a:cubicBezTo>
                  <a:lnTo>
                    <a:pt x="1818816" y="1938975"/>
                  </a:lnTo>
                  <a:lnTo>
                    <a:pt x="1866436" y="1913508"/>
                  </a:lnTo>
                  <a:lnTo>
                    <a:pt x="1890111" y="1900773"/>
                  </a:lnTo>
                  <a:lnTo>
                    <a:pt x="1913515" y="1887701"/>
                  </a:lnTo>
                  <a:lnTo>
                    <a:pt x="1960049" y="1861556"/>
                  </a:lnTo>
                  <a:lnTo>
                    <a:pt x="2005838" y="1834733"/>
                  </a:lnTo>
                  <a:lnTo>
                    <a:pt x="2028631" y="1821322"/>
                  </a:lnTo>
                  <a:lnTo>
                    <a:pt x="2051017" y="1807571"/>
                  </a:lnTo>
                  <a:lnTo>
                    <a:pt x="2095652" y="1780004"/>
                  </a:lnTo>
                  <a:lnTo>
                    <a:pt x="2139270" y="1751759"/>
                  </a:lnTo>
                  <a:cubicBezTo>
                    <a:pt x="2141101" y="1750608"/>
                    <a:pt x="2142865" y="1749388"/>
                    <a:pt x="2144697" y="1748236"/>
                  </a:cubicBezTo>
                  <a:cubicBezTo>
                    <a:pt x="2146529" y="1747086"/>
                    <a:pt x="2148292" y="1745866"/>
                    <a:pt x="2150124" y="1744714"/>
                  </a:cubicBezTo>
                  <a:cubicBezTo>
                    <a:pt x="2151955" y="1743563"/>
                    <a:pt x="2153718" y="1742344"/>
                    <a:pt x="2155550" y="1741193"/>
                  </a:cubicBezTo>
                  <a:cubicBezTo>
                    <a:pt x="2157315" y="1739974"/>
                    <a:pt x="2159146" y="1738822"/>
                    <a:pt x="2160909" y="1737602"/>
                  </a:cubicBezTo>
                  <a:lnTo>
                    <a:pt x="2182142" y="1723108"/>
                  </a:lnTo>
                  <a:cubicBezTo>
                    <a:pt x="2185670" y="1720669"/>
                    <a:pt x="2189197" y="1718231"/>
                    <a:pt x="2192724" y="1715860"/>
                  </a:cubicBezTo>
                  <a:cubicBezTo>
                    <a:pt x="2196251" y="1713489"/>
                    <a:pt x="2199780" y="1711051"/>
                    <a:pt x="2203307" y="1708680"/>
                  </a:cubicBezTo>
                  <a:cubicBezTo>
                    <a:pt x="2206834" y="1706242"/>
                    <a:pt x="2210294" y="1703871"/>
                    <a:pt x="2213821" y="1701433"/>
                  </a:cubicBezTo>
                  <a:cubicBezTo>
                    <a:pt x="2217348" y="1698994"/>
                    <a:pt x="2220808" y="1696556"/>
                    <a:pt x="2224268" y="1694117"/>
                  </a:cubicBezTo>
                  <a:cubicBezTo>
                    <a:pt x="2238106" y="1684363"/>
                    <a:pt x="2251808" y="1674542"/>
                    <a:pt x="2265375" y="1664585"/>
                  </a:cubicBezTo>
                  <a:cubicBezTo>
                    <a:pt x="2278943" y="1654629"/>
                    <a:pt x="2292306" y="1644604"/>
                    <a:pt x="2305534" y="1634512"/>
                  </a:cubicBezTo>
                  <a:cubicBezTo>
                    <a:pt x="2318695" y="1624420"/>
                    <a:pt x="2331786" y="1614259"/>
                    <a:pt x="2344675" y="1604032"/>
                  </a:cubicBezTo>
                  <a:cubicBezTo>
                    <a:pt x="2357564" y="1593871"/>
                    <a:pt x="2370317" y="1583576"/>
                    <a:pt x="2382867" y="1573213"/>
                  </a:cubicBezTo>
                  <a:cubicBezTo>
                    <a:pt x="2395416" y="1562850"/>
                    <a:pt x="2407694" y="1552419"/>
                    <a:pt x="2419837" y="1541852"/>
                  </a:cubicBezTo>
                  <a:cubicBezTo>
                    <a:pt x="2431912" y="1531353"/>
                    <a:pt x="2443782" y="1520719"/>
                    <a:pt x="2455518" y="1510017"/>
                  </a:cubicBezTo>
                  <a:cubicBezTo>
                    <a:pt x="2467185" y="1499315"/>
                    <a:pt x="2478650" y="1488613"/>
                    <a:pt x="2489979" y="1477775"/>
                  </a:cubicBezTo>
                  <a:cubicBezTo>
                    <a:pt x="2501239" y="1467006"/>
                    <a:pt x="2512297" y="1456101"/>
                    <a:pt x="2523150" y="1445195"/>
                  </a:cubicBezTo>
                  <a:cubicBezTo>
                    <a:pt x="2534003" y="1434290"/>
                    <a:pt x="2544586" y="1423318"/>
                    <a:pt x="2554965" y="1412209"/>
                  </a:cubicBezTo>
                  <a:cubicBezTo>
                    <a:pt x="2565276" y="1401101"/>
                    <a:pt x="2575384" y="1389993"/>
                    <a:pt x="2585219" y="1378748"/>
                  </a:cubicBezTo>
                  <a:cubicBezTo>
                    <a:pt x="2595055" y="1367573"/>
                    <a:pt x="2604620" y="1356261"/>
                    <a:pt x="2613914" y="1344949"/>
                  </a:cubicBezTo>
                  <a:cubicBezTo>
                    <a:pt x="2623207" y="1333638"/>
                    <a:pt x="2632297" y="1322259"/>
                    <a:pt x="2641048" y="1310812"/>
                  </a:cubicBezTo>
                  <a:cubicBezTo>
                    <a:pt x="2649866" y="1299433"/>
                    <a:pt x="2658346" y="1287917"/>
                    <a:pt x="2666554" y="1276403"/>
                  </a:cubicBezTo>
                  <a:cubicBezTo>
                    <a:pt x="2674762" y="1264888"/>
                    <a:pt x="2682699" y="1253374"/>
                    <a:pt x="2690296" y="1241723"/>
                  </a:cubicBezTo>
                  <a:cubicBezTo>
                    <a:pt x="2697894" y="1230140"/>
                    <a:pt x="2705219" y="1218558"/>
                    <a:pt x="2712206" y="1206840"/>
                  </a:cubicBezTo>
                  <a:cubicBezTo>
                    <a:pt x="2719194" y="1195190"/>
                    <a:pt x="2725910" y="1183472"/>
                    <a:pt x="2732286" y="1171754"/>
                  </a:cubicBezTo>
                  <a:cubicBezTo>
                    <a:pt x="2744971" y="1148453"/>
                    <a:pt x="2756436" y="1124883"/>
                    <a:pt x="2766476" y="1101176"/>
                  </a:cubicBezTo>
                  <a:cubicBezTo>
                    <a:pt x="2776447" y="1077604"/>
                    <a:pt x="2785061" y="1053965"/>
                    <a:pt x="2792252" y="1030258"/>
                  </a:cubicBezTo>
                  <a:cubicBezTo>
                    <a:pt x="2799375" y="1006686"/>
                    <a:pt x="2805141" y="983116"/>
                    <a:pt x="2809415" y="959544"/>
                  </a:cubicBezTo>
                  <a:cubicBezTo>
                    <a:pt x="2813688" y="936176"/>
                    <a:pt x="2816470" y="912808"/>
                    <a:pt x="2817758" y="889507"/>
                  </a:cubicBezTo>
                  <a:cubicBezTo>
                    <a:pt x="2818436" y="877924"/>
                    <a:pt x="2818708" y="866410"/>
                    <a:pt x="2818573" y="854895"/>
                  </a:cubicBezTo>
                  <a:cubicBezTo>
                    <a:pt x="2818505" y="843448"/>
                    <a:pt x="2818030" y="832001"/>
                    <a:pt x="2817148" y="820622"/>
                  </a:cubicBezTo>
                  <a:cubicBezTo>
                    <a:pt x="2816334" y="809310"/>
                    <a:pt x="2815113" y="797999"/>
                    <a:pt x="2813485" y="786754"/>
                  </a:cubicBezTo>
                  <a:cubicBezTo>
                    <a:pt x="2811856" y="775579"/>
                    <a:pt x="2809890" y="764402"/>
                    <a:pt x="2807583" y="753362"/>
                  </a:cubicBezTo>
                  <a:cubicBezTo>
                    <a:pt x="2805277" y="742389"/>
                    <a:pt x="2802496" y="731416"/>
                    <a:pt x="2799443" y="720511"/>
                  </a:cubicBezTo>
                  <a:cubicBezTo>
                    <a:pt x="2796390" y="709674"/>
                    <a:pt x="2792931" y="698903"/>
                    <a:pt x="2789131" y="688202"/>
                  </a:cubicBezTo>
                  <a:cubicBezTo>
                    <a:pt x="2785333" y="677568"/>
                    <a:pt x="2781195" y="667001"/>
                    <a:pt x="2776718" y="656570"/>
                  </a:cubicBezTo>
                  <a:cubicBezTo>
                    <a:pt x="2772241" y="646139"/>
                    <a:pt x="2767425" y="635844"/>
                    <a:pt x="2762269" y="625615"/>
                  </a:cubicBezTo>
                  <a:cubicBezTo>
                    <a:pt x="2752026" y="605296"/>
                    <a:pt x="2740426" y="585382"/>
                    <a:pt x="2727538" y="565874"/>
                  </a:cubicBezTo>
                  <a:cubicBezTo>
                    <a:pt x="2714785" y="546571"/>
                    <a:pt x="2700743" y="527741"/>
                    <a:pt x="2685480" y="509317"/>
                  </a:cubicBezTo>
                  <a:cubicBezTo>
                    <a:pt x="2670353" y="491097"/>
                    <a:pt x="2654072" y="473350"/>
                    <a:pt x="2636706" y="456146"/>
                  </a:cubicBezTo>
                  <a:cubicBezTo>
                    <a:pt x="2619476" y="439076"/>
                    <a:pt x="2601160" y="422482"/>
                    <a:pt x="2581827" y="406497"/>
                  </a:cubicBezTo>
                  <a:cubicBezTo>
                    <a:pt x="2562698" y="390647"/>
                    <a:pt x="2542483" y="375272"/>
                    <a:pt x="2521455" y="360505"/>
                  </a:cubicBezTo>
                  <a:cubicBezTo>
                    <a:pt x="2500560" y="345875"/>
                    <a:pt x="2478853" y="331718"/>
                    <a:pt x="2456265" y="318172"/>
                  </a:cubicBezTo>
                  <a:cubicBezTo>
                    <a:pt x="2433946" y="304760"/>
                    <a:pt x="2410746" y="291823"/>
                    <a:pt x="2386869" y="279495"/>
                  </a:cubicBezTo>
                  <a:cubicBezTo>
                    <a:pt x="2363126" y="267236"/>
                    <a:pt x="2338706" y="255519"/>
                    <a:pt x="2313606" y="244409"/>
                  </a:cubicBezTo>
                  <a:cubicBezTo>
                    <a:pt x="2301125" y="238855"/>
                    <a:pt x="2288508" y="233505"/>
                    <a:pt x="2275687" y="228221"/>
                  </a:cubicBezTo>
                  <a:cubicBezTo>
                    <a:pt x="2262934" y="223005"/>
                    <a:pt x="2250045" y="217858"/>
                    <a:pt x="2237021" y="212913"/>
                  </a:cubicBezTo>
                  <a:cubicBezTo>
                    <a:pt x="2223996" y="207969"/>
                    <a:pt x="2210904" y="203160"/>
                    <a:pt x="2197609" y="198486"/>
                  </a:cubicBezTo>
                  <a:cubicBezTo>
                    <a:pt x="2184381" y="193812"/>
                    <a:pt x="2171017" y="189274"/>
                    <a:pt x="2157517" y="184872"/>
                  </a:cubicBezTo>
                  <a:cubicBezTo>
                    <a:pt x="2144087" y="180536"/>
                    <a:pt x="2130519" y="176269"/>
                    <a:pt x="2116816" y="172137"/>
                  </a:cubicBezTo>
                  <a:cubicBezTo>
                    <a:pt x="2103114" y="168006"/>
                    <a:pt x="2089343" y="164078"/>
                    <a:pt x="2075437" y="160217"/>
                  </a:cubicBezTo>
                  <a:cubicBezTo>
                    <a:pt x="2061598" y="156423"/>
                    <a:pt x="2047625" y="152697"/>
                    <a:pt x="2033515" y="149176"/>
                  </a:cubicBezTo>
                  <a:cubicBezTo>
                    <a:pt x="2019473" y="145654"/>
                    <a:pt x="2005296" y="142267"/>
                    <a:pt x="1990982" y="139015"/>
                  </a:cubicBezTo>
                  <a:cubicBezTo>
                    <a:pt x="1962559" y="132513"/>
                    <a:pt x="1933662" y="126553"/>
                    <a:pt x="1904424" y="121066"/>
                  </a:cubicBezTo>
                  <a:cubicBezTo>
                    <a:pt x="1875323" y="115647"/>
                    <a:pt x="1845882" y="110703"/>
                    <a:pt x="1816035" y="106368"/>
                  </a:cubicBezTo>
                  <a:cubicBezTo>
                    <a:pt x="1786391" y="102033"/>
                    <a:pt x="1756340" y="98240"/>
                    <a:pt x="1726017" y="94989"/>
                  </a:cubicBezTo>
                  <a:cubicBezTo>
                    <a:pt x="1695899" y="91805"/>
                    <a:pt x="1665373" y="89095"/>
                    <a:pt x="1634575" y="86929"/>
                  </a:cubicBezTo>
                  <a:cubicBezTo>
                    <a:pt x="1619245" y="85844"/>
                    <a:pt x="1603846" y="84896"/>
                    <a:pt x="1588380" y="84084"/>
                  </a:cubicBezTo>
                  <a:cubicBezTo>
                    <a:pt x="1572981" y="83270"/>
                    <a:pt x="1557515" y="82593"/>
                    <a:pt x="1541981" y="82052"/>
                  </a:cubicBezTo>
                  <a:cubicBezTo>
                    <a:pt x="1526446" y="81510"/>
                    <a:pt x="1510912" y="81104"/>
                    <a:pt x="1495309" y="80832"/>
                  </a:cubicBezTo>
                  <a:cubicBezTo>
                    <a:pt x="1479708" y="80561"/>
                    <a:pt x="1464106" y="80426"/>
                    <a:pt x="1448436" y="80426"/>
                  </a:cubicBezTo>
                  <a:cubicBezTo>
                    <a:pt x="1432833" y="80426"/>
                    <a:pt x="1417164" y="80629"/>
                    <a:pt x="1401426" y="80900"/>
                  </a:cubicBezTo>
                  <a:cubicBezTo>
                    <a:pt x="1385756" y="81171"/>
                    <a:pt x="1370018" y="81645"/>
                    <a:pt x="1354280" y="82187"/>
                  </a:cubicBezTo>
                  <a:cubicBezTo>
                    <a:pt x="1338611" y="82729"/>
                    <a:pt x="1322873" y="83474"/>
                    <a:pt x="1307067" y="84287"/>
                  </a:cubicBezTo>
                  <a:cubicBezTo>
                    <a:pt x="1291329" y="85167"/>
                    <a:pt x="1275592" y="86115"/>
                    <a:pt x="1259786" y="87200"/>
                  </a:cubicBezTo>
                  <a:cubicBezTo>
                    <a:pt x="1244048" y="88351"/>
                    <a:pt x="1228243" y="89570"/>
                    <a:pt x="1212505" y="90925"/>
                  </a:cubicBezTo>
                  <a:cubicBezTo>
                    <a:pt x="1196767" y="92279"/>
                    <a:pt x="1181029" y="93770"/>
                    <a:pt x="1165291" y="95395"/>
                  </a:cubicBezTo>
                  <a:cubicBezTo>
                    <a:pt x="1149621" y="97021"/>
                    <a:pt x="1133883" y="98782"/>
                    <a:pt x="1118214" y="100678"/>
                  </a:cubicBezTo>
                  <a:cubicBezTo>
                    <a:pt x="1102543" y="102575"/>
                    <a:pt x="1086873" y="104607"/>
                    <a:pt x="1071272" y="106775"/>
                  </a:cubicBezTo>
                  <a:cubicBezTo>
                    <a:pt x="1055669" y="108942"/>
                    <a:pt x="1040067" y="111178"/>
                    <a:pt x="1024533" y="113616"/>
                  </a:cubicBezTo>
                  <a:cubicBezTo>
                    <a:pt x="1008998" y="116054"/>
                    <a:pt x="993532" y="118627"/>
                    <a:pt x="978065" y="121270"/>
                  </a:cubicBezTo>
                  <a:cubicBezTo>
                    <a:pt x="962599" y="123979"/>
                    <a:pt x="947269" y="126756"/>
                    <a:pt x="931938" y="129669"/>
                  </a:cubicBezTo>
                  <a:cubicBezTo>
                    <a:pt x="916675" y="132582"/>
                    <a:pt x="901412" y="135629"/>
                    <a:pt x="886217" y="138744"/>
                  </a:cubicBezTo>
                  <a:cubicBezTo>
                    <a:pt x="864985" y="143080"/>
                    <a:pt x="843888" y="147753"/>
                    <a:pt x="822995" y="152562"/>
                  </a:cubicBezTo>
                  <a:cubicBezTo>
                    <a:pt x="802101" y="157439"/>
                    <a:pt x="781343" y="162452"/>
                    <a:pt x="760789" y="167735"/>
                  </a:cubicBezTo>
                  <a:cubicBezTo>
                    <a:pt x="740235" y="173018"/>
                    <a:pt x="719885" y="178437"/>
                    <a:pt x="699669" y="184126"/>
                  </a:cubicBezTo>
                  <a:cubicBezTo>
                    <a:pt x="679523" y="189816"/>
                    <a:pt x="659511" y="195641"/>
                    <a:pt x="639703" y="201669"/>
                  </a:cubicBezTo>
                  <a:cubicBezTo>
                    <a:pt x="631156" y="204312"/>
                    <a:pt x="622676" y="206953"/>
                    <a:pt x="614197" y="209595"/>
                  </a:cubicBezTo>
                  <a:cubicBezTo>
                    <a:pt x="605717" y="212304"/>
                    <a:pt x="597306" y="215014"/>
                    <a:pt x="588894" y="217723"/>
                  </a:cubicBezTo>
                  <a:cubicBezTo>
                    <a:pt x="580484" y="220500"/>
                    <a:pt x="572139" y="223277"/>
                    <a:pt x="563864" y="226054"/>
                  </a:cubicBezTo>
                  <a:cubicBezTo>
                    <a:pt x="555588" y="228831"/>
                    <a:pt x="547311" y="231676"/>
                    <a:pt x="539103" y="234521"/>
                  </a:cubicBezTo>
                  <a:cubicBezTo>
                    <a:pt x="511834" y="244003"/>
                    <a:pt x="485107" y="253757"/>
                    <a:pt x="458787" y="263849"/>
                  </a:cubicBezTo>
                  <a:cubicBezTo>
                    <a:pt x="432466" y="273874"/>
                    <a:pt x="406621" y="284237"/>
                    <a:pt x="381319" y="294872"/>
                  </a:cubicBezTo>
                  <a:cubicBezTo>
                    <a:pt x="355948" y="305506"/>
                    <a:pt x="331052" y="316343"/>
                    <a:pt x="306700" y="327451"/>
                  </a:cubicBezTo>
                  <a:cubicBezTo>
                    <a:pt x="282279" y="338559"/>
                    <a:pt x="258333" y="349871"/>
                    <a:pt x="234930" y="361386"/>
                  </a:cubicBezTo>
                  <a:cubicBezTo>
                    <a:pt x="223194" y="367144"/>
                    <a:pt x="211595" y="372969"/>
                    <a:pt x="200130" y="378794"/>
                  </a:cubicBezTo>
                  <a:cubicBezTo>
                    <a:pt x="188599" y="384618"/>
                    <a:pt x="177270" y="390512"/>
                    <a:pt x="166009" y="396472"/>
                  </a:cubicBezTo>
                  <a:cubicBezTo>
                    <a:pt x="154748" y="402432"/>
                    <a:pt x="143624" y="408394"/>
                    <a:pt x="132567" y="414421"/>
                  </a:cubicBezTo>
                  <a:cubicBezTo>
                    <a:pt x="121510" y="420450"/>
                    <a:pt x="110588" y="426546"/>
                    <a:pt x="99734" y="432643"/>
                  </a:cubicBezTo>
                  <a:cubicBezTo>
                    <a:pt x="97089" y="434200"/>
                    <a:pt x="94375" y="435690"/>
                    <a:pt x="91662" y="437248"/>
                  </a:cubicBezTo>
                  <a:cubicBezTo>
                    <a:pt x="88949" y="438805"/>
                    <a:pt x="86235" y="440296"/>
                    <a:pt x="83522" y="441854"/>
                  </a:cubicBezTo>
                  <a:cubicBezTo>
                    <a:pt x="80808" y="443412"/>
                    <a:pt x="78095" y="444902"/>
                    <a:pt x="75449" y="446460"/>
                  </a:cubicBezTo>
                  <a:cubicBezTo>
                    <a:pt x="72736" y="447950"/>
                    <a:pt x="70090" y="449507"/>
                    <a:pt x="67445" y="451065"/>
                  </a:cubicBezTo>
                  <a:lnTo>
                    <a:pt x="35833" y="469760"/>
                  </a:lnTo>
                  <a:cubicBezTo>
                    <a:pt x="33188" y="471318"/>
                    <a:pt x="30611" y="472876"/>
                    <a:pt x="28033" y="474433"/>
                  </a:cubicBezTo>
                  <a:cubicBezTo>
                    <a:pt x="25454" y="476059"/>
                    <a:pt x="22877" y="477617"/>
                    <a:pt x="20299" y="479175"/>
                  </a:cubicBezTo>
                  <a:cubicBezTo>
                    <a:pt x="17789" y="480733"/>
                    <a:pt x="15212" y="482359"/>
                    <a:pt x="12634" y="483917"/>
                  </a:cubicBezTo>
                  <a:cubicBezTo>
                    <a:pt x="10057" y="485474"/>
                    <a:pt x="7478" y="487100"/>
                    <a:pt x="4900" y="488658"/>
                  </a:cubicBezTo>
                  <a:lnTo>
                    <a:pt x="0" y="491663"/>
                  </a:lnTo>
                  <a:lnTo>
                    <a:pt x="0" y="389098"/>
                  </a:lnTo>
                  <a:lnTo>
                    <a:pt x="4222" y="386719"/>
                  </a:lnTo>
                  <a:cubicBezTo>
                    <a:pt x="15958" y="380216"/>
                    <a:pt x="27761" y="373714"/>
                    <a:pt x="39701" y="367279"/>
                  </a:cubicBezTo>
                  <a:cubicBezTo>
                    <a:pt x="51639" y="360844"/>
                    <a:pt x="63647" y="354478"/>
                    <a:pt x="75856" y="348110"/>
                  </a:cubicBezTo>
                  <a:cubicBezTo>
                    <a:pt x="87999" y="341743"/>
                    <a:pt x="100345" y="335444"/>
                    <a:pt x="112758" y="329144"/>
                  </a:cubicBezTo>
                  <a:cubicBezTo>
                    <a:pt x="125241" y="322913"/>
                    <a:pt x="137790" y="316614"/>
                    <a:pt x="150475" y="310450"/>
                  </a:cubicBezTo>
                  <a:cubicBezTo>
                    <a:pt x="175845" y="298123"/>
                    <a:pt x="201827" y="285930"/>
                    <a:pt x="228418" y="273941"/>
                  </a:cubicBezTo>
                  <a:cubicBezTo>
                    <a:pt x="254941" y="262021"/>
                    <a:pt x="282075" y="250235"/>
                    <a:pt x="309753" y="238720"/>
                  </a:cubicBezTo>
                  <a:cubicBezTo>
                    <a:pt x="337362" y="227205"/>
                    <a:pt x="365581" y="215962"/>
                    <a:pt x="394411" y="204989"/>
                  </a:cubicBezTo>
                  <a:cubicBezTo>
                    <a:pt x="423173" y="194016"/>
                    <a:pt x="452546" y="183314"/>
                    <a:pt x="482461" y="172950"/>
                  </a:cubicBezTo>
                  <a:cubicBezTo>
                    <a:pt x="491483" y="169834"/>
                    <a:pt x="500573" y="166719"/>
                    <a:pt x="509731" y="163671"/>
                  </a:cubicBezTo>
                  <a:cubicBezTo>
                    <a:pt x="518888" y="160555"/>
                    <a:pt x="528046" y="157507"/>
                    <a:pt x="537272" y="154527"/>
                  </a:cubicBezTo>
                  <a:cubicBezTo>
                    <a:pt x="546498" y="151479"/>
                    <a:pt x="555723" y="148499"/>
                    <a:pt x="565085" y="145586"/>
                  </a:cubicBezTo>
                  <a:cubicBezTo>
                    <a:pt x="574445" y="142605"/>
                    <a:pt x="583807" y="139693"/>
                    <a:pt x="593236" y="136849"/>
                  </a:cubicBezTo>
                  <a:cubicBezTo>
                    <a:pt x="599410" y="134952"/>
                    <a:pt x="605582" y="133055"/>
                    <a:pt x="611823" y="131226"/>
                  </a:cubicBezTo>
                  <a:cubicBezTo>
                    <a:pt x="617996" y="129398"/>
                    <a:pt x="624237" y="127569"/>
                    <a:pt x="630478" y="125740"/>
                  </a:cubicBezTo>
                  <a:cubicBezTo>
                    <a:pt x="636719" y="123911"/>
                    <a:pt x="642960" y="122082"/>
                    <a:pt x="649268" y="120322"/>
                  </a:cubicBezTo>
                  <a:cubicBezTo>
                    <a:pt x="655577" y="118560"/>
                    <a:pt x="661886" y="116799"/>
                    <a:pt x="668194" y="115038"/>
                  </a:cubicBezTo>
                  <a:cubicBezTo>
                    <a:pt x="684203" y="110568"/>
                    <a:pt x="700280" y="106232"/>
                    <a:pt x="716493" y="102033"/>
                  </a:cubicBezTo>
                  <a:cubicBezTo>
                    <a:pt x="732705" y="97833"/>
                    <a:pt x="749054" y="93702"/>
                    <a:pt x="765470" y="89705"/>
                  </a:cubicBezTo>
                  <a:cubicBezTo>
                    <a:pt x="781953" y="85709"/>
                    <a:pt x="798438" y="81781"/>
                    <a:pt x="815057" y="78055"/>
                  </a:cubicBezTo>
                  <a:cubicBezTo>
                    <a:pt x="831677" y="74330"/>
                    <a:pt x="848365" y="70673"/>
                    <a:pt x="865187" y="67150"/>
                  </a:cubicBezTo>
                  <a:cubicBezTo>
                    <a:pt x="881943" y="63628"/>
                    <a:pt x="898834" y="60241"/>
                    <a:pt x="915793" y="56990"/>
                  </a:cubicBezTo>
                  <a:cubicBezTo>
                    <a:pt x="932752" y="53738"/>
                    <a:pt x="949779" y="50556"/>
                    <a:pt x="966873" y="47575"/>
                  </a:cubicBezTo>
                  <a:cubicBezTo>
                    <a:pt x="983967" y="44595"/>
                    <a:pt x="1001129" y="41682"/>
                    <a:pt x="1018360" y="38973"/>
                  </a:cubicBezTo>
                  <a:cubicBezTo>
                    <a:pt x="1035590" y="36195"/>
                    <a:pt x="1052888" y="33621"/>
                    <a:pt x="1070186" y="31184"/>
                  </a:cubicBezTo>
                  <a:cubicBezTo>
                    <a:pt x="1087551" y="28745"/>
                    <a:pt x="1104918" y="26442"/>
                    <a:pt x="1122284" y="24275"/>
                  </a:cubicBezTo>
                  <a:cubicBezTo>
                    <a:pt x="1139717" y="22107"/>
                    <a:pt x="1157151" y="20075"/>
                    <a:pt x="1174584" y="18179"/>
                  </a:cubicBezTo>
                  <a:cubicBezTo>
                    <a:pt x="1192086" y="16282"/>
                    <a:pt x="1209519" y="14589"/>
                    <a:pt x="1227021" y="12963"/>
                  </a:cubicBezTo>
                  <a:cubicBezTo>
                    <a:pt x="1244522" y="11405"/>
                    <a:pt x="1262024" y="9915"/>
                    <a:pt x="1279525" y="8628"/>
                  </a:cubicBezTo>
                  <a:cubicBezTo>
                    <a:pt x="1297095" y="7341"/>
                    <a:pt x="1314596" y="6190"/>
                    <a:pt x="1332098" y="5174"/>
                  </a:cubicBezTo>
                  <a:cubicBezTo>
                    <a:pt x="1349599" y="4158"/>
                    <a:pt x="1367101" y="3345"/>
                    <a:pt x="1384602" y="2600"/>
                  </a:cubicBezTo>
                  <a:cubicBezTo>
                    <a:pt x="1402104" y="1923"/>
                    <a:pt x="1419605" y="1313"/>
                    <a:pt x="1437039" y="907"/>
                  </a:cubicBezTo>
                  <a:cubicBezTo>
                    <a:pt x="1454541" y="500"/>
                    <a:pt x="1472042" y="230"/>
                    <a:pt x="1489408" y="9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Shape 34">
              <a:extLst>
                <a:ext uri="{FF2B5EF4-FFF2-40B4-BE49-F238E27FC236}">
                  <a16:creationId xmlns:a16="http://schemas.microsoft.com/office/drawing/2014/main" id="{B4F929AE-BED7-93EA-B453-DA71008C57DF}"/>
                </a:ext>
              </a:extLst>
            </p:cNvPr>
            <p:cNvSpPr/>
            <p:nvPr userDrawn="1"/>
          </p:nvSpPr>
          <p:spPr>
            <a:xfrm>
              <a:off x="2123921" y="5486521"/>
              <a:ext cx="9602423" cy="1371479"/>
            </a:xfrm>
            <a:custGeom>
              <a:avLst/>
              <a:gdLst>
                <a:gd name="connsiteX0" fmla="*/ 3872192 w 9602423"/>
                <a:gd name="connsiteY0" fmla="*/ 50 h 1371479"/>
                <a:gd name="connsiteX1" fmla="*/ 3986630 w 9602423"/>
                <a:gd name="connsiteY1" fmla="*/ 1201 h 1371479"/>
                <a:gd name="connsiteX2" fmla="*/ 4104053 w 9602423"/>
                <a:gd name="connsiteY2" fmla="*/ 4114 h 1371479"/>
                <a:gd name="connsiteX3" fmla="*/ 4224528 w 9602423"/>
                <a:gd name="connsiteY3" fmla="*/ 8788 h 1371479"/>
                <a:gd name="connsiteX4" fmla="*/ 4348056 w 9602423"/>
                <a:gd name="connsiteY4" fmla="*/ 15290 h 1371479"/>
                <a:gd name="connsiteX5" fmla="*/ 4474705 w 9602423"/>
                <a:gd name="connsiteY5" fmla="*/ 23690 h 1371479"/>
                <a:gd name="connsiteX6" fmla="*/ 4604541 w 9602423"/>
                <a:gd name="connsiteY6" fmla="*/ 34120 h 1371479"/>
                <a:gd name="connsiteX7" fmla="*/ 4737635 w 9602423"/>
                <a:gd name="connsiteY7" fmla="*/ 46583 h 1371479"/>
                <a:gd name="connsiteX8" fmla="*/ 4874051 w 9602423"/>
                <a:gd name="connsiteY8" fmla="*/ 61146 h 1371479"/>
                <a:gd name="connsiteX9" fmla="*/ 5013928 w 9602423"/>
                <a:gd name="connsiteY9" fmla="*/ 77877 h 1371479"/>
                <a:gd name="connsiteX10" fmla="*/ 5157331 w 9602423"/>
                <a:gd name="connsiteY10" fmla="*/ 97045 h 1371479"/>
                <a:gd name="connsiteX11" fmla="*/ 5304331 w 9602423"/>
                <a:gd name="connsiteY11" fmla="*/ 118584 h 1371479"/>
                <a:gd name="connsiteX12" fmla="*/ 5454857 w 9602423"/>
                <a:gd name="connsiteY12" fmla="*/ 142494 h 1371479"/>
                <a:gd name="connsiteX13" fmla="*/ 5608979 w 9602423"/>
                <a:gd name="connsiteY13" fmla="*/ 168910 h 1371479"/>
                <a:gd name="connsiteX14" fmla="*/ 5766763 w 9602423"/>
                <a:gd name="connsiteY14" fmla="*/ 197900 h 1371479"/>
                <a:gd name="connsiteX15" fmla="*/ 5928278 w 9602423"/>
                <a:gd name="connsiteY15" fmla="*/ 229532 h 1371479"/>
                <a:gd name="connsiteX16" fmla="*/ 6093525 w 9602423"/>
                <a:gd name="connsiteY16" fmla="*/ 264008 h 1371479"/>
                <a:gd name="connsiteX17" fmla="*/ 6262638 w 9602423"/>
                <a:gd name="connsiteY17" fmla="*/ 301330 h 1371479"/>
                <a:gd name="connsiteX18" fmla="*/ 6435550 w 9602423"/>
                <a:gd name="connsiteY18" fmla="*/ 341428 h 1371479"/>
                <a:gd name="connsiteX19" fmla="*/ 6612397 w 9602423"/>
                <a:gd name="connsiteY19" fmla="*/ 384508 h 1371479"/>
                <a:gd name="connsiteX20" fmla="*/ 6793179 w 9602423"/>
                <a:gd name="connsiteY20" fmla="*/ 430566 h 1371479"/>
                <a:gd name="connsiteX21" fmla="*/ 6977894 w 9602423"/>
                <a:gd name="connsiteY21" fmla="*/ 479741 h 1371479"/>
                <a:gd name="connsiteX22" fmla="*/ 7166544 w 9602423"/>
                <a:gd name="connsiteY22" fmla="*/ 532167 h 1371479"/>
                <a:gd name="connsiteX23" fmla="*/ 7359264 w 9602423"/>
                <a:gd name="connsiteY23" fmla="*/ 587845 h 1371479"/>
                <a:gd name="connsiteX24" fmla="*/ 7556054 w 9602423"/>
                <a:gd name="connsiteY24" fmla="*/ 646773 h 1371479"/>
                <a:gd name="connsiteX25" fmla="*/ 7756982 w 9602423"/>
                <a:gd name="connsiteY25" fmla="*/ 709020 h 1371479"/>
                <a:gd name="connsiteX26" fmla="*/ 7962116 w 9602423"/>
                <a:gd name="connsiteY26" fmla="*/ 774722 h 1371479"/>
                <a:gd name="connsiteX27" fmla="*/ 8171388 w 9602423"/>
                <a:gd name="connsiteY27" fmla="*/ 844013 h 1371479"/>
                <a:gd name="connsiteX28" fmla="*/ 8384933 w 9602423"/>
                <a:gd name="connsiteY28" fmla="*/ 916963 h 1371479"/>
                <a:gd name="connsiteX29" fmla="*/ 8602888 w 9602423"/>
                <a:gd name="connsiteY29" fmla="*/ 993570 h 1371479"/>
                <a:gd name="connsiteX30" fmla="*/ 8825320 w 9602423"/>
                <a:gd name="connsiteY30" fmla="*/ 1073970 h 1371479"/>
                <a:gd name="connsiteX31" fmla="*/ 9283750 w 9602423"/>
                <a:gd name="connsiteY31" fmla="*/ 1246353 h 1371479"/>
                <a:gd name="connsiteX32" fmla="*/ 9283208 w 9602423"/>
                <a:gd name="connsiteY32" fmla="*/ 1246150 h 1371479"/>
                <a:gd name="connsiteX33" fmla="*/ 9602423 w 9602423"/>
                <a:gd name="connsiteY33" fmla="*/ 1371479 h 1371479"/>
                <a:gd name="connsiteX34" fmla="*/ 8841143 w 9602423"/>
                <a:gd name="connsiteY34" fmla="*/ 1371479 h 1371479"/>
                <a:gd name="connsiteX35" fmla="*/ 8615302 w 9602423"/>
                <a:gd name="connsiteY35" fmla="*/ 1281980 h 1371479"/>
                <a:gd name="connsiteX36" fmla="*/ 8414103 w 9602423"/>
                <a:gd name="connsiteY36" fmla="*/ 1205238 h 1371479"/>
                <a:gd name="connsiteX37" fmla="*/ 8216498 w 9602423"/>
                <a:gd name="connsiteY37" fmla="*/ 1131950 h 1371479"/>
                <a:gd name="connsiteX38" fmla="*/ 8022557 w 9602423"/>
                <a:gd name="connsiteY38" fmla="*/ 1062049 h 1371479"/>
                <a:gd name="connsiteX39" fmla="*/ 7832143 w 9602423"/>
                <a:gd name="connsiteY39" fmla="*/ 995466 h 1371479"/>
                <a:gd name="connsiteX40" fmla="*/ 7645122 w 9602423"/>
                <a:gd name="connsiteY40" fmla="*/ 932203 h 1371479"/>
                <a:gd name="connsiteX41" fmla="*/ 7461627 w 9602423"/>
                <a:gd name="connsiteY41" fmla="*/ 872056 h 1371479"/>
                <a:gd name="connsiteX42" fmla="*/ 7281592 w 9602423"/>
                <a:gd name="connsiteY42" fmla="*/ 815024 h 1371479"/>
                <a:gd name="connsiteX43" fmla="*/ 7105017 w 9602423"/>
                <a:gd name="connsiteY43" fmla="*/ 761039 h 1371479"/>
                <a:gd name="connsiteX44" fmla="*/ 6931970 w 9602423"/>
                <a:gd name="connsiteY44" fmla="*/ 710103 h 1371479"/>
                <a:gd name="connsiteX45" fmla="*/ 6762245 w 9602423"/>
                <a:gd name="connsiteY45" fmla="*/ 662149 h 1371479"/>
                <a:gd name="connsiteX46" fmla="*/ 6595846 w 9602423"/>
                <a:gd name="connsiteY46" fmla="*/ 617106 h 1371479"/>
                <a:gd name="connsiteX47" fmla="*/ 6432770 w 9602423"/>
                <a:gd name="connsiteY47" fmla="*/ 574839 h 1371479"/>
                <a:gd name="connsiteX48" fmla="*/ 6273018 w 9602423"/>
                <a:gd name="connsiteY48" fmla="*/ 535351 h 1371479"/>
                <a:gd name="connsiteX49" fmla="*/ 6116589 w 9602423"/>
                <a:gd name="connsiteY49" fmla="*/ 498503 h 1371479"/>
                <a:gd name="connsiteX50" fmla="*/ 5963418 w 9602423"/>
                <a:gd name="connsiteY50" fmla="*/ 464298 h 1371479"/>
                <a:gd name="connsiteX51" fmla="*/ 5813502 w 9602423"/>
                <a:gd name="connsiteY51" fmla="*/ 432802 h 1371479"/>
                <a:gd name="connsiteX52" fmla="*/ 5666842 w 9602423"/>
                <a:gd name="connsiteY52" fmla="*/ 403811 h 1371479"/>
                <a:gd name="connsiteX53" fmla="*/ 5523370 w 9602423"/>
                <a:gd name="connsiteY53" fmla="*/ 377259 h 1371479"/>
                <a:gd name="connsiteX54" fmla="*/ 5383019 w 9602423"/>
                <a:gd name="connsiteY54" fmla="*/ 353079 h 1371479"/>
                <a:gd name="connsiteX55" fmla="*/ 5245856 w 9602423"/>
                <a:gd name="connsiteY55" fmla="*/ 331200 h 1371479"/>
                <a:gd name="connsiteX56" fmla="*/ 5111678 w 9602423"/>
                <a:gd name="connsiteY56" fmla="*/ 311558 h 1371479"/>
                <a:gd name="connsiteX57" fmla="*/ 4980688 w 9602423"/>
                <a:gd name="connsiteY57" fmla="*/ 294218 h 1371479"/>
                <a:gd name="connsiteX58" fmla="*/ 4852683 w 9602423"/>
                <a:gd name="connsiteY58" fmla="*/ 279046 h 1371479"/>
                <a:gd name="connsiteX59" fmla="*/ 4727595 w 9602423"/>
                <a:gd name="connsiteY59" fmla="*/ 265838 h 1371479"/>
                <a:gd name="connsiteX60" fmla="*/ 4605423 w 9602423"/>
                <a:gd name="connsiteY60" fmla="*/ 254593 h 1371479"/>
                <a:gd name="connsiteX61" fmla="*/ 4486101 w 9602423"/>
                <a:gd name="connsiteY61" fmla="*/ 245314 h 1371479"/>
                <a:gd name="connsiteX62" fmla="*/ 4369560 w 9602423"/>
                <a:gd name="connsiteY62" fmla="*/ 237864 h 1371479"/>
                <a:gd name="connsiteX63" fmla="*/ 4255732 w 9602423"/>
                <a:gd name="connsiteY63" fmla="*/ 232241 h 1371479"/>
                <a:gd name="connsiteX64" fmla="*/ 4144551 w 9602423"/>
                <a:gd name="connsiteY64" fmla="*/ 228380 h 1371479"/>
                <a:gd name="connsiteX65" fmla="*/ 4036082 w 9602423"/>
                <a:gd name="connsiteY65" fmla="*/ 226213 h 1371479"/>
                <a:gd name="connsiteX66" fmla="*/ 3930123 w 9602423"/>
                <a:gd name="connsiteY66" fmla="*/ 225671 h 1371479"/>
                <a:gd name="connsiteX67" fmla="*/ 3826675 w 9602423"/>
                <a:gd name="connsiteY67" fmla="*/ 226620 h 1371479"/>
                <a:gd name="connsiteX68" fmla="*/ 3626899 w 9602423"/>
                <a:gd name="connsiteY68" fmla="*/ 233054 h 1371479"/>
                <a:gd name="connsiteX69" fmla="*/ 3436215 w 9602423"/>
                <a:gd name="connsiteY69" fmla="*/ 244976 h 1371479"/>
                <a:gd name="connsiteX70" fmla="*/ 3254009 w 9602423"/>
                <a:gd name="connsiteY70" fmla="*/ 262044 h 1371479"/>
                <a:gd name="connsiteX71" fmla="*/ 3079807 w 9602423"/>
                <a:gd name="connsiteY71" fmla="*/ 283923 h 1371479"/>
                <a:gd name="connsiteX72" fmla="*/ 2913069 w 9602423"/>
                <a:gd name="connsiteY72" fmla="*/ 310204 h 1371479"/>
                <a:gd name="connsiteX73" fmla="*/ 2753249 w 9602423"/>
                <a:gd name="connsiteY73" fmla="*/ 340615 h 1371479"/>
                <a:gd name="connsiteX74" fmla="*/ 2599874 w 9602423"/>
                <a:gd name="connsiteY74" fmla="*/ 374889 h 1371479"/>
                <a:gd name="connsiteX75" fmla="*/ 2452400 w 9602423"/>
                <a:gd name="connsiteY75" fmla="*/ 412752 h 1371479"/>
                <a:gd name="connsiteX76" fmla="*/ 2420991 w 9602423"/>
                <a:gd name="connsiteY76" fmla="*/ 421490 h 1371479"/>
                <a:gd name="connsiteX77" fmla="*/ 2389856 w 9602423"/>
                <a:gd name="connsiteY77" fmla="*/ 430363 h 1371479"/>
                <a:gd name="connsiteX78" fmla="*/ 2358991 w 9602423"/>
                <a:gd name="connsiteY78" fmla="*/ 439439 h 1371479"/>
                <a:gd name="connsiteX79" fmla="*/ 2328328 w 9602423"/>
                <a:gd name="connsiteY79" fmla="*/ 448651 h 1371479"/>
                <a:gd name="connsiteX80" fmla="*/ 2220539 w 9602423"/>
                <a:gd name="connsiteY80" fmla="*/ 482992 h 1371479"/>
                <a:gd name="connsiteX81" fmla="*/ 2115665 w 9602423"/>
                <a:gd name="connsiteY81" fmla="*/ 519230 h 1371479"/>
                <a:gd name="connsiteX82" fmla="*/ 2013573 w 9602423"/>
                <a:gd name="connsiteY82" fmla="*/ 557296 h 1371479"/>
                <a:gd name="connsiteX83" fmla="*/ 1913990 w 9602423"/>
                <a:gd name="connsiteY83" fmla="*/ 597124 h 1371479"/>
                <a:gd name="connsiteX84" fmla="*/ 1670258 w 9602423"/>
                <a:gd name="connsiteY84" fmla="*/ 707056 h 1371479"/>
                <a:gd name="connsiteX85" fmla="*/ 1440025 w 9602423"/>
                <a:gd name="connsiteY85" fmla="*/ 827690 h 1371479"/>
                <a:gd name="connsiteX86" fmla="*/ 1221189 w 9602423"/>
                <a:gd name="connsiteY86" fmla="*/ 958755 h 1371479"/>
                <a:gd name="connsiteX87" fmla="*/ 1011918 w 9602423"/>
                <a:gd name="connsiteY87" fmla="*/ 1099980 h 1371479"/>
                <a:gd name="connsiteX88" fmla="*/ 960837 w 9602423"/>
                <a:gd name="connsiteY88" fmla="*/ 1136827 h 1371479"/>
                <a:gd name="connsiteX89" fmla="*/ 910300 w 9602423"/>
                <a:gd name="connsiteY89" fmla="*/ 1174420 h 1371479"/>
                <a:gd name="connsiteX90" fmla="*/ 860237 w 9602423"/>
                <a:gd name="connsiteY90" fmla="*/ 1212622 h 1371479"/>
                <a:gd name="connsiteX91" fmla="*/ 810514 w 9602423"/>
                <a:gd name="connsiteY91" fmla="*/ 1251365 h 1371479"/>
                <a:gd name="connsiteX92" fmla="*/ 722397 w 9602423"/>
                <a:gd name="connsiteY92" fmla="*/ 1321673 h 1371479"/>
                <a:gd name="connsiteX93" fmla="*/ 713170 w 9602423"/>
                <a:gd name="connsiteY93" fmla="*/ 1329056 h 1371479"/>
                <a:gd name="connsiteX94" fmla="*/ 703809 w 9602423"/>
                <a:gd name="connsiteY94" fmla="*/ 1336236 h 1371479"/>
                <a:gd name="connsiteX95" fmla="*/ 694380 w 9602423"/>
                <a:gd name="connsiteY95" fmla="*/ 1343348 h 1371479"/>
                <a:gd name="connsiteX96" fmla="*/ 684951 w 9602423"/>
                <a:gd name="connsiteY96" fmla="*/ 1350460 h 1371479"/>
                <a:gd name="connsiteX97" fmla="*/ 666093 w 9602423"/>
                <a:gd name="connsiteY97" fmla="*/ 1364820 h 1371479"/>
                <a:gd name="connsiteX98" fmla="*/ 661344 w 9602423"/>
                <a:gd name="connsiteY98" fmla="*/ 1368342 h 1371479"/>
                <a:gd name="connsiteX99" fmla="*/ 656970 w 9602423"/>
                <a:gd name="connsiteY99" fmla="*/ 1371479 h 1371479"/>
                <a:gd name="connsiteX100" fmla="*/ 0 w 9602423"/>
                <a:gd name="connsiteY100" fmla="*/ 1371479 h 1371479"/>
                <a:gd name="connsiteX101" fmla="*/ 47232 w 9602423"/>
                <a:gd name="connsiteY101" fmla="*/ 1351815 h 1371479"/>
                <a:gd name="connsiteX102" fmla="*/ 106520 w 9602423"/>
                <a:gd name="connsiteY102" fmla="*/ 1324450 h 1371479"/>
                <a:gd name="connsiteX103" fmla="*/ 176797 w 9602423"/>
                <a:gd name="connsiteY103" fmla="*/ 1288551 h 1371479"/>
                <a:gd name="connsiteX104" fmla="*/ 246463 w 9602423"/>
                <a:gd name="connsiteY104" fmla="*/ 1249266 h 1371479"/>
                <a:gd name="connsiteX105" fmla="*/ 315181 w 9602423"/>
                <a:gd name="connsiteY105" fmla="*/ 1206728 h 1371479"/>
                <a:gd name="connsiteX106" fmla="*/ 382677 w 9602423"/>
                <a:gd name="connsiteY106" fmla="*/ 1161076 h 1371479"/>
                <a:gd name="connsiteX107" fmla="*/ 386883 w 9602423"/>
                <a:gd name="connsiteY107" fmla="*/ 1158164 h 1371479"/>
                <a:gd name="connsiteX108" fmla="*/ 391089 w 9602423"/>
                <a:gd name="connsiteY108" fmla="*/ 1155251 h 1371479"/>
                <a:gd name="connsiteX109" fmla="*/ 395294 w 9602423"/>
                <a:gd name="connsiteY109" fmla="*/ 1152338 h 1371479"/>
                <a:gd name="connsiteX110" fmla="*/ 399433 w 9602423"/>
                <a:gd name="connsiteY110" fmla="*/ 1149358 h 1371479"/>
                <a:gd name="connsiteX111" fmla="*/ 415849 w 9602423"/>
                <a:gd name="connsiteY111" fmla="*/ 1137233 h 1371479"/>
                <a:gd name="connsiteX112" fmla="*/ 424125 w 9602423"/>
                <a:gd name="connsiteY112" fmla="*/ 1131206 h 1371479"/>
                <a:gd name="connsiteX113" fmla="*/ 432400 w 9602423"/>
                <a:gd name="connsiteY113" fmla="*/ 1125177 h 1371479"/>
                <a:gd name="connsiteX114" fmla="*/ 440608 w 9602423"/>
                <a:gd name="connsiteY114" fmla="*/ 1119081 h 1371479"/>
                <a:gd name="connsiteX115" fmla="*/ 448681 w 9602423"/>
                <a:gd name="connsiteY115" fmla="*/ 1112849 h 1371479"/>
                <a:gd name="connsiteX116" fmla="*/ 534493 w 9602423"/>
                <a:gd name="connsiteY116" fmla="*/ 1046808 h 1371479"/>
                <a:gd name="connsiteX117" fmla="*/ 585369 w 9602423"/>
                <a:gd name="connsiteY117" fmla="*/ 1008471 h 1371479"/>
                <a:gd name="connsiteX118" fmla="*/ 636585 w 9602423"/>
                <a:gd name="connsiteY118" fmla="*/ 970676 h 1371479"/>
                <a:gd name="connsiteX119" fmla="*/ 688274 w 9602423"/>
                <a:gd name="connsiteY119" fmla="*/ 933490 h 1371479"/>
                <a:gd name="connsiteX120" fmla="*/ 740576 w 9602423"/>
                <a:gd name="connsiteY120" fmla="*/ 896982 h 1371479"/>
                <a:gd name="connsiteX121" fmla="*/ 954733 w 9602423"/>
                <a:gd name="connsiteY121" fmla="*/ 756570 h 1371479"/>
                <a:gd name="connsiteX122" fmla="*/ 1178792 w 9602423"/>
                <a:gd name="connsiteY122" fmla="*/ 625572 h 1371479"/>
                <a:gd name="connsiteX123" fmla="*/ 1414790 w 9602423"/>
                <a:gd name="connsiteY123" fmla="*/ 504328 h 1371479"/>
                <a:gd name="connsiteX124" fmla="*/ 1665035 w 9602423"/>
                <a:gd name="connsiteY124" fmla="*/ 393109 h 1371479"/>
                <a:gd name="connsiteX125" fmla="*/ 1767399 w 9602423"/>
                <a:gd name="connsiteY125" fmla="*/ 352604 h 1371479"/>
                <a:gd name="connsiteX126" fmla="*/ 1872408 w 9602423"/>
                <a:gd name="connsiteY126" fmla="*/ 313726 h 1371479"/>
                <a:gd name="connsiteX127" fmla="*/ 1980334 w 9602423"/>
                <a:gd name="connsiteY127" fmla="*/ 276540 h 1371479"/>
                <a:gd name="connsiteX128" fmla="*/ 2091448 w 9602423"/>
                <a:gd name="connsiteY128" fmla="*/ 241250 h 1371479"/>
                <a:gd name="connsiteX129" fmla="*/ 2123127 w 9602423"/>
                <a:gd name="connsiteY129" fmla="*/ 231700 h 1371479"/>
                <a:gd name="connsiteX130" fmla="*/ 2155077 w 9602423"/>
                <a:gd name="connsiteY130" fmla="*/ 222352 h 1371479"/>
                <a:gd name="connsiteX131" fmla="*/ 2187299 w 9602423"/>
                <a:gd name="connsiteY131" fmla="*/ 213140 h 1371479"/>
                <a:gd name="connsiteX132" fmla="*/ 2219792 w 9602423"/>
                <a:gd name="connsiteY132" fmla="*/ 204064 h 1371479"/>
                <a:gd name="connsiteX133" fmla="*/ 2372286 w 9602423"/>
                <a:gd name="connsiteY133" fmla="*/ 164576 h 1371479"/>
                <a:gd name="connsiteX134" fmla="*/ 2531157 w 9602423"/>
                <a:gd name="connsiteY134" fmla="*/ 128609 h 1371479"/>
                <a:gd name="connsiteX135" fmla="*/ 2697014 w 9602423"/>
                <a:gd name="connsiteY135" fmla="*/ 96368 h 1371479"/>
                <a:gd name="connsiteX136" fmla="*/ 2870400 w 9602423"/>
                <a:gd name="connsiteY136" fmla="*/ 68122 h 1371479"/>
                <a:gd name="connsiteX137" fmla="*/ 3051928 w 9602423"/>
                <a:gd name="connsiteY137" fmla="*/ 44280 h 1371479"/>
                <a:gd name="connsiteX138" fmla="*/ 3242274 w 9602423"/>
                <a:gd name="connsiteY138" fmla="*/ 25112 h 1371479"/>
                <a:gd name="connsiteX139" fmla="*/ 3441981 w 9602423"/>
                <a:gd name="connsiteY139" fmla="*/ 11091 h 1371479"/>
                <a:gd name="connsiteX140" fmla="*/ 3651727 w 9602423"/>
                <a:gd name="connsiteY140" fmla="*/ 2556 h 1371479"/>
                <a:gd name="connsiteX141" fmla="*/ 3760603 w 9602423"/>
                <a:gd name="connsiteY141" fmla="*/ 524 h 1371479"/>
                <a:gd name="connsiteX142" fmla="*/ 3872192 w 9602423"/>
                <a:gd name="connsiteY142" fmla="*/ 50 h 137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9602423" h="1371479">
                  <a:moveTo>
                    <a:pt x="3872192" y="50"/>
                  </a:moveTo>
                  <a:cubicBezTo>
                    <a:pt x="3909909" y="185"/>
                    <a:pt x="3948032" y="524"/>
                    <a:pt x="3986630" y="1201"/>
                  </a:cubicBezTo>
                  <a:cubicBezTo>
                    <a:pt x="4025364" y="1879"/>
                    <a:pt x="4064505" y="2827"/>
                    <a:pt x="4104053" y="4114"/>
                  </a:cubicBezTo>
                  <a:cubicBezTo>
                    <a:pt x="4143804" y="5333"/>
                    <a:pt x="4183963" y="6891"/>
                    <a:pt x="4224528" y="8788"/>
                  </a:cubicBezTo>
                  <a:cubicBezTo>
                    <a:pt x="4265298" y="10616"/>
                    <a:pt x="4306473" y="12784"/>
                    <a:pt x="4348056" y="15290"/>
                  </a:cubicBezTo>
                  <a:cubicBezTo>
                    <a:pt x="4389843" y="17728"/>
                    <a:pt x="4432036" y="20573"/>
                    <a:pt x="4474705" y="23690"/>
                  </a:cubicBezTo>
                  <a:cubicBezTo>
                    <a:pt x="4517508" y="26872"/>
                    <a:pt x="4560788" y="30327"/>
                    <a:pt x="4604541" y="34120"/>
                  </a:cubicBezTo>
                  <a:cubicBezTo>
                    <a:pt x="4648431" y="37981"/>
                    <a:pt x="4692795" y="42112"/>
                    <a:pt x="4737635" y="46583"/>
                  </a:cubicBezTo>
                  <a:cubicBezTo>
                    <a:pt x="4782676" y="51121"/>
                    <a:pt x="4828126" y="55930"/>
                    <a:pt x="4874051" y="61146"/>
                  </a:cubicBezTo>
                  <a:cubicBezTo>
                    <a:pt x="4920247" y="66361"/>
                    <a:pt x="4966849" y="71915"/>
                    <a:pt x="5013928" y="77877"/>
                  </a:cubicBezTo>
                  <a:cubicBezTo>
                    <a:pt x="5061277" y="83904"/>
                    <a:pt x="5109099" y="90272"/>
                    <a:pt x="5157331" y="97045"/>
                  </a:cubicBezTo>
                  <a:cubicBezTo>
                    <a:pt x="5205901" y="103886"/>
                    <a:pt x="5254879" y="111066"/>
                    <a:pt x="5304331" y="118584"/>
                  </a:cubicBezTo>
                  <a:cubicBezTo>
                    <a:pt x="5354054" y="126170"/>
                    <a:pt x="5404251" y="134163"/>
                    <a:pt x="5454857" y="142494"/>
                  </a:cubicBezTo>
                  <a:cubicBezTo>
                    <a:pt x="5505801" y="150894"/>
                    <a:pt x="5557152" y="159699"/>
                    <a:pt x="5608979" y="168910"/>
                  </a:cubicBezTo>
                  <a:cubicBezTo>
                    <a:pt x="5661143" y="178190"/>
                    <a:pt x="5713716" y="187876"/>
                    <a:pt x="5766763" y="197900"/>
                  </a:cubicBezTo>
                  <a:cubicBezTo>
                    <a:pt x="5820149" y="207993"/>
                    <a:pt x="5874010" y="218559"/>
                    <a:pt x="5928278" y="229532"/>
                  </a:cubicBezTo>
                  <a:cubicBezTo>
                    <a:pt x="5982886" y="240573"/>
                    <a:pt x="6037969" y="252088"/>
                    <a:pt x="6093525" y="264008"/>
                  </a:cubicBezTo>
                  <a:cubicBezTo>
                    <a:pt x="6149490" y="276065"/>
                    <a:pt x="6205860" y="288461"/>
                    <a:pt x="6262638" y="301330"/>
                  </a:cubicBezTo>
                  <a:cubicBezTo>
                    <a:pt x="6319825" y="314267"/>
                    <a:pt x="6377484" y="327611"/>
                    <a:pt x="6435550" y="341428"/>
                  </a:cubicBezTo>
                  <a:cubicBezTo>
                    <a:pt x="6494092" y="355382"/>
                    <a:pt x="6553042" y="369741"/>
                    <a:pt x="6612397" y="384508"/>
                  </a:cubicBezTo>
                  <a:cubicBezTo>
                    <a:pt x="6672228" y="399409"/>
                    <a:pt x="6732533" y="414784"/>
                    <a:pt x="6793179" y="430566"/>
                  </a:cubicBezTo>
                  <a:cubicBezTo>
                    <a:pt x="6854366" y="446484"/>
                    <a:pt x="6915961" y="462875"/>
                    <a:pt x="6977894" y="479741"/>
                  </a:cubicBezTo>
                  <a:cubicBezTo>
                    <a:pt x="7040370" y="496743"/>
                    <a:pt x="7103254" y="514218"/>
                    <a:pt x="7166544" y="532167"/>
                  </a:cubicBezTo>
                  <a:cubicBezTo>
                    <a:pt x="7230377" y="550320"/>
                    <a:pt x="7294617" y="568811"/>
                    <a:pt x="7359264" y="587845"/>
                  </a:cubicBezTo>
                  <a:cubicBezTo>
                    <a:pt x="7424453" y="607013"/>
                    <a:pt x="7490050" y="626656"/>
                    <a:pt x="7556054" y="646773"/>
                  </a:cubicBezTo>
                  <a:cubicBezTo>
                    <a:pt x="7622668" y="667025"/>
                    <a:pt x="7689621" y="687820"/>
                    <a:pt x="7756982" y="709020"/>
                  </a:cubicBezTo>
                  <a:cubicBezTo>
                    <a:pt x="7824953" y="730424"/>
                    <a:pt x="7893331" y="752370"/>
                    <a:pt x="7962116" y="774722"/>
                  </a:cubicBezTo>
                  <a:cubicBezTo>
                    <a:pt x="8031511" y="797345"/>
                    <a:pt x="8101247" y="820443"/>
                    <a:pt x="8171388" y="844013"/>
                  </a:cubicBezTo>
                  <a:cubicBezTo>
                    <a:pt x="8242208" y="867856"/>
                    <a:pt x="8313367" y="892173"/>
                    <a:pt x="8384933" y="916963"/>
                  </a:cubicBezTo>
                  <a:cubicBezTo>
                    <a:pt x="8457178" y="942024"/>
                    <a:pt x="8529829" y="967560"/>
                    <a:pt x="8602888" y="993570"/>
                  </a:cubicBezTo>
                  <a:cubicBezTo>
                    <a:pt x="8676625" y="1019919"/>
                    <a:pt x="8750769" y="1046673"/>
                    <a:pt x="8825320" y="1073970"/>
                  </a:cubicBezTo>
                  <a:cubicBezTo>
                    <a:pt x="8976728" y="1129376"/>
                    <a:pt x="9129561" y="1186882"/>
                    <a:pt x="9283750" y="1246353"/>
                  </a:cubicBezTo>
                  <a:lnTo>
                    <a:pt x="9283208" y="1246150"/>
                  </a:lnTo>
                  <a:lnTo>
                    <a:pt x="9602423" y="1371479"/>
                  </a:lnTo>
                  <a:lnTo>
                    <a:pt x="8841143" y="1371479"/>
                  </a:lnTo>
                  <a:lnTo>
                    <a:pt x="8615302" y="1281980"/>
                  </a:lnTo>
                  <a:cubicBezTo>
                    <a:pt x="8547941" y="1255903"/>
                    <a:pt x="8480852" y="1230367"/>
                    <a:pt x="8414103" y="1205238"/>
                  </a:cubicBezTo>
                  <a:cubicBezTo>
                    <a:pt x="8347896" y="1180380"/>
                    <a:pt x="8282028" y="1155928"/>
                    <a:pt x="8216498" y="1131950"/>
                  </a:cubicBezTo>
                  <a:cubicBezTo>
                    <a:pt x="8151579" y="1108244"/>
                    <a:pt x="8086933" y="1084875"/>
                    <a:pt x="8022557" y="1062049"/>
                  </a:cubicBezTo>
                  <a:cubicBezTo>
                    <a:pt x="7958725" y="1039426"/>
                    <a:pt x="7895298" y="1017209"/>
                    <a:pt x="7832143" y="995466"/>
                  </a:cubicBezTo>
                  <a:cubicBezTo>
                    <a:pt x="7769463" y="973927"/>
                    <a:pt x="7707124" y="952862"/>
                    <a:pt x="7645122" y="932203"/>
                  </a:cubicBezTo>
                  <a:cubicBezTo>
                    <a:pt x="7583663" y="911680"/>
                    <a:pt x="7522475" y="891631"/>
                    <a:pt x="7461627" y="872056"/>
                  </a:cubicBezTo>
                  <a:cubicBezTo>
                    <a:pt x="7401254" y="852616"/>
                    <a:pt x="7341288" y="833583"/>
                    <a:pt x="7281592" y="815024"/>
                  </a:cubicBezTo>
                  <a:cubicBezTo>
                    <a:pt x="7222372" y="796600"/>
                    <a:pt x="7163559" y="778583"/>
                    <a:pt x="7105017" y="761039"/>
                  </a:cubicBezTo>
                  <a:cubicBezTo>
                    <a:pt x="7047017" y="743632"/>
                    <a:pt x="6989358" y="726631"/>
                    <a:pt x="6931970" y="710103"/>
                  </a:cubicBezTo>
                  <a:cubicBezTo>
                    <a:pt x="6875056" y="693712"/>
                    <a:pt x="6818482" y="677728"/>
                    <a:pt x="6762245" y="662149"/>
                  </a:cubicBezTo>
                  <a:cubicBezTo>
                    <a:pt x="6706417" y="646705"/>
                    <a:pt x="6650927" y="631668"/>
                    <a:pt x="6595846" y="617106"/>
                  </a:cubicBezTo>
                  <a:cubicBezTo>
                    <a:pt x="6541103" y="602610"/>
                    <a:pt x="6486767" y="588522"/>
                    <a:pt x="6432770" y="574839"/>
                  </a:cubicBezTo>
                  <a:cubicBezTo>
                    <a:pt x="6379180" y="561293"/>
                    <a:pt x="6325861" y="548084"/>
                    <a:pt x="6273018" y="535351"/>
                  </a:cubicBezTo>
                  <a:cubicBezTo>
                    <a:pt x="6220514" y="522685"/>
                    <a:pt x="6168347" y="510357"/>
                    <a:pt x="6116589" y="498503"/>
                  </a:cubicBezTo>
                  <a:cubicBezTo>
                    <a:pt x="6065170" y="486650"/>
                    <a:pt x="6014090" y="475271"/>
                    <a:pt x="5963418" y="464298"/>
                  </a:cubicBezTo>
                  <a:cubicBezTo>
                    <a:pt x="5913084" y="453392"/>
                    <a:pt x="5863089" y="442894"/>
                    <a:pt x="5813502" y="432802"/>
                  </a:cubicBezTo>
                  <a:cubicBezTo>
                    <a:pt x="5764253" y="422777"/>
                    <a:pt x="5715344" y="413091"/>
                    <a:pt x="5666842" y="403811"/>
                  </a:cubicBezTo>
                  <a:cubicBezTo>
                    <a:pt x="5618611" y="394600"/>
                    <a:pt x="5570786" y="385726"/>
                    <a:pt x="5523370" y="377259"/>
                  </a:cubicBezTo>
                  <a:cubicBezTo>
                    <a:pt x="5476157" y="368860"/>
                    <a:pt x="5429418" y="360801"/>
                    <a:pt x="5383019" y="353079"/>
                  </a:cubicBezTo>
                  <a:cubicBezTo>
                    <a:pt x="5336891" y="345425"/>
                    <a:pt x="5291171" y="338110"/>
                    <a:pt x="5245856" y="331200"/>
                  </a:cubicBezTo>
                  <a:cubicBezTo>
                    <a:pt x="5200678" y="324292"/>
                    <a:pt x="5155974" y="317722"/>
                    <a:pt x="5111678" y="311558"/>
                  </a:cubicBezTo>
                  <a:cubicBezTo>
                    <a:pt x="5067653" y="305394"/>
                    <a:pt x="5023968" y="299637"/>
                    <a:pt x="4980688" y="294218"/>
                  </a:cubicBezTo>
                  <a:cubicBezTo>
                    <a:pt x="4937613" y="288800"/>
                    <a:pt x="4894944" y="283787"/>
                    <a:pt x="4852683" y="279046"/>
                  </a:cubicBezTo>
                  <a:cubicBezTo>
                    <a:pt x="4810625" y="274304"/>
                    <a:pt x="4768907" y="269901"/>
                    <a:pt x="4727595" y="265838"/>
                  </a:cubicBezTo>
                  <a:cubicBezTo>
                    <a:pt x="4686486" y="261773"/>
                    <a:pt x="4645785" y="257981"/>
                    <a:pt x="4605423" y="254593"/>
                  </a:cubicBezTo>
                  <a:cubicBezTo>
                    <a:pt x="4565265" y="251207"/>
                    <a:pt x="4525514" y="248091"/>
                    <a:pt x="4486101" y="245314"/>
                  </a:cubicBezTo>
                  <a:cubicBezTo>
                    <a:pt x="4446891" y="242537"/>
                    <a:pt x="4408022" y="240030"/>
                    <a:pt x="4369560" y="237864"/>
                  </a:cubicBezTo>
                  <a:cubicBezTo>
                    <a:pt x="4331234" y="235696"/>
                    <a:pt x="4293245" y="233799"/>
                    <a:pt x="4255732" y="232241"/>
                  </a:cubicBezTo>
                  <a:cubicBezTo>
                    <a:pt x="4218288" y="230684"/>
                    <a:pt x="4181249" y="229397"/>
                    <a:pt x="4144551" y="228380"/>
                  </a:cubicBezTo>
                  <a:cubicBezTo>
                    <a:pt x="4108055" y="227364"/>
                    <a:pt x="4071899" y="226687"/>
                    <a:pt x="4036082" y="226213"/>
                  </a:cubicBezTo>
                  <a:cubicBezTo>
                    <a:pt x="4000401" y="225806"/>
                    <a:pt x="3965059" y="225604"/>
                    <a:pt x="3930123" y="225671"/>
                  </a:cubicBezTo>
                  <a:cubicBezTo>
                    <a:pt x="3895323" y="225739"/>
                    <a:pt x="3860796" y="226077"/>
                    <a:pt x="3826675" y="226620"/>
                  </a:cubicBezTo>
                  <a:cubicBezTo>
                    <a:pt x="3758703" y="227839"/>
                    <a:pt x="3692090" y="229938"/>
                    <a:pt x="3626899" y="233054"/>
                  </a:cubicBezTo>
                  <a:cubicBezTo>
                    <a:pt x="3562049" y="236102"/>
                    <a:pt x="3498487" y="240099"/>
                    <a:pt x="3436215" y="244976"/>
                  </a:cubicBezTo>
                  <a:cubicBezTo>
                    <a:pt x="3374213" y="249853"/>
                    <a:pt x="3313500" y="255542"/>
                    <a:pt x="3254009" y="262044"/>
                  </a:cubicBezTo>
                  <a:cubicBezTo>
                    <a:pt x="3194721" y="268547"/>
                    <a:pt x="3136654" y="275862"/>
                    <a:pt x="3079807" y="283923"/>
                  </a:cubicBezTo>
                  <a:cubicBezTo>
                    <a:pt x="3023098" y="291982"/>
                    <a:pt x="2967540" y="300720"/>
                    <a:pt x="2913069" y="310204"/>
                  </a:cubicBezTo>
                  <a:cubicBezTo>
                    <a:pt x="2858733" y="319686"/>
                    <a:pt x="2805481" y="329778"/>
                    <a:pt x="2753249" y="340615"/>
                  </a:cubicBezTo>
                  <a:cubicBezTo>
                    <a:pt x="2701152" y="351386"/>
                    <a:pt x="2650003" y="362832"/>
                    <a:pt x="2599874" y="374889"/>
                  </a:cubicBezTo>
                  <a:cubicBezTo>
                    <a:pt x="2549744" y="386878"/>
                    <a:pt x="2500630" y="399544"/>
                    <a:pt x="2452400" y="412752"/>
                  </a:cubicBezTo>
                  <a:cubicBezTo>
                    <a:pt x="2441886" y="415665"/>
                    <a:pt x="2431438" y="418578"/>
                    <a:pt x="2420991" y="421490"/>
                  </a:cubicBezTo>
                  <a:cubicBezTo>
                    <a:pt x="2410613" y="424403"/>
                    <a:pt x="2400166" y="427383"/>
                    <a:pt x="2389856" y="430363"/>
                  </a:cubicBezTo>
                  <a:cubicBezTo>
                    <a:pt x="2379545" y="433343"/>
                    <a:pt x="2369233" y="436392"/>
                    <a:pt x="2358991" y="439439"/>
                  </a:cubicBezTo>
                  <a:cubicBezTo>
                    <a:pt x="2348747" y="442487"/>
                    <a:pt x="2338504" y="445536"/>
                    <a:pt x="2328328" y="448651"/>
                  </a:cubicBezTo>
                  <a:cubicBezTo>
                    <a:pt x="2291901" y="459760"/>
                    <a:pt x="2255948" y="471207"/>
                    <a:pt x="2220539" y="482992"/>
                  </a:cubicBezTo>
                  <a:cubicBezTo>
                    <a:pt x="2185061" y="494710"/>
                    <a:pt x="2150125" y="506835"/>
                    <a:pt x="2115665" y="519230"/>
                  </a:cubicBezTo>
                  <a:cubicBezTo>
                    <a:pt x="2081205" y="531625"/>
                    <a:pt x="2047152" y="544291"/>
                    <a:pt x="2013573" y="557296"/>
                  </a:cubicBezTo>
                  <a:cubicBezTo>
                    <a:pt x="1979995" y="570302"/>
                    <a:pt x="1946755" y="583577"/>
                    <a:pt x="1913990" y="597124"/>
                  </a:cubicBezTo>
                  <a:cubicBezTo>
                    <a:pt x="1830147" y="632007"/>
                    <a:pt x="1748947" y="668719"/>
                    <a:pt x="1670258" y="707056"/>
                  </a:cubicBezTo>
                  <a:cubicBezTo>
                    <a:pt x="1591231" y="745597"/>
                    <a:pt x="1514577" y="785830"/>
                    <a:pt x="1440025" y="827690"/>
                  </a:cubicBezTo>
                  <a:cubicBezTo>
                    <a:pt x="1365136" y="869753"/>
                    <a:pt x="1292213" y="913509"/>
                    <a:pt x="1221189" y="958755"/>
                  </a:cubicBezTo>
                  <a:cubicBezTo>
                    <a:pt x="1149691" y="1004272"/>
                    <a:pt x="1080024" y="1051415"/>
                    <a:pt x="1011918" y="1099980"/>
                  </a:cubicBezTo>
                  <a:cubicBezTo>
                    <a:pt x="994754" y="1112172"/>
                    <a:pt x="977728" y="1124432"/>
                    <a:pt x="960837" y="1136827"/>
                  </a:cubicBezTo>
                  <a:cubicBezTo>
                    <a:pt x="943878" y="1149290"/>
                    <a:pt x="927056" y="1161821"/>
                    <a:pt x="910300" y="1174420"/>
                  </a:cubicBezTo>
                  <a:cubicBezTo>
                    <a:pt x="893544" y="1187086"/>
                    <a:pt x="876857" y="1199819"/>
                    <a:pt x="860237" y="1212622"/>
                  </a:cubicBezTo>
                  <a:cubicBezTo>
                    <a:pt x="843618" y="1225423"/>
                    <a:pt x="827066" y="1238360"/>
                    <a:pt x="810514" y="1251365"/>
                  </a:cubicBezTo>
                  <a:lnTo>
                    <a:pt x="722397" y="1321673"/>
                  </a:lnTo>
                  <a:cubicBezTo>
                    <a:pt x="719344" y="1324180"/>
                    <a:pt x="716291" y="1326685"/>
                    <a:pt x="713170" y="1329056"/>
                  </a:cubicBezTo>
                  <a:cubicBezTo>
                    <a:pt x="710051" y="1331427"/>
                    <a:pt x="706930" y="1333865"/>
                    <a:pt x="703809" y="1336236"/>
                  </a:cubicBezTo>
                  <a:cubicBezTo>
                    <a:pt x="700689" y="1338606"/>
                    <a:pt x="697501" y="1340977"/>
                    <a:pt x="694380" y="1343348"/>
                  </a:cubicBezTo>
                  <a:cubicBezTo>
                    <a:pt x="691260" y="1345718"/>
                    <a:pt x="688072" y="1348089"/>
                    <a:pt x="684951" y="1350460"/>
                  </a:cubicBezTo>
                  <a:lnTo>
                    <a:pt x="666093" y="1364820"/>
                  </a:lnTo>
                  <a:cubicBezTo>
                    <a:pt x="664532" y="1366039"/>
                    <a:pt x="662905" y="1367190"/>
                    <a:pt x="661344" y="1368342"/>
                  </a:cubicBezTo>
                  <a:lnTo>
                    <a:pt x="656970" y="1371479"/>
                  </a:lnTo>
                  <a:lnTo>
                    <a:pt x="0" y="1371479"/>
                  </a:lnTo>
                  <a:lnTo>
                    <a:pt x="47232" y="1351815"/>
                  </a:lnTo>
                  <a:cubicBezTo>
                    <a:pt x="66972" y="1343144"/>
                    <a:pt x="86780" y="1334001"/>
                    <a:pt x="106520" y="1324450"/>
                  </a:cubicBezTo>
                  <a:cubicBezTo>
                    <a:pt x="129991" y="1313070"/>
                    <a:pt x="153462" y="1301081"/>
                    <a:pt x="176797" y="1288551"/>
                  </a:cubicBezTo>
                  <a:cubicBezTo>
                    <a:pt x="200133" y="1276020"/>
                    <a:pt x="223332" y="1262948"/>
                    <a:pt x="246463" y="1249266"/>
                  </a:cubicBezTo>
                  <a:cubicBezTo>
                    <a:pt x="269528" y="1235651"/>
                    <a:pt x="292456" y="1221427"/>
                    <a:pt x="315181" y="1206728"/>
                  </a:cubicBezTo>
                  <a:cubicBezTo>
                    <a:pt x="337905" y="1192030"/>
                    <a:pt x="360427" y="1176858"/>
                    <a:pt x="382677" y="1161076"/>
                  </a:cubicBezTo>
                  <a:cubicBezTo>
                    <a:pt x="384102" y="1160128"/>
                    <a:pt x="385458" y="1159179"/>
                    <a:pt x="386883" y="1158164"/>
                  </a:cubicBezTo>
                  <a:cubicBezTo>
                    <a:pt x="388307" y="1157148"/>
                    <a:pt x="389664" y="1156199"/>
                    <a:pt x="391089" y="1155251"/>
                  </a:cubicBezTo>
                  <a:cubicBezTo>
                    <a:pt x="392514" y="1154303"/>
                    <a:pt x="393937" y="1153287"/>
                    <a:pt x="395294" y="1152338"/>
                  </a:cubicBezTo>
                  <a:cubicBezTo>
                    <a:pt x="396651" y="1151323"/>
                    <a:pt x="398076" y="1150374"/>
                    <a:pt x="399433" y="1149358"/>
                  </a:cubicBezTo>
                  <a:lnTo>
                    <a:pt x="415849" y="1137233"/>
                  </a:lnTo>
                  <a:cubicBezTo>
                    <a:pt x="418629" y="1135202"/>
                    <a:pt x="421343" y="1133237"/>
                    <a:pt x="424125" y="1131206"/>
                  </a:cubicBezTo>
                  <a:cubicBezTo>
                    <a:pt x="426906" y="1129241"/>
                    <a:pt x="429686" y="1127209"/>
                    <a:pt x="432400" y="1125177"/>
                  </a:cubicBezTo>
                  <a:cubicBezTo>
                    <a:pt x="435182" y="1123145"/>
                    <a:pt x="437896" y="1121112"/>
                    <a:pt x="440608" y="1119081"/>
                  </a:cubicBezTo>
                  <a:cubicBezTo>
                    <a:pt x="443322" y="1117049"/>
                    <a:pt x="445967" y="1114950"/>
                    <a:pt x="448681" y="1112849"/>
                  </a:cubicBezTo>
                  <a:lnTo>
                    <a:pt x="534493" y="1046808"/>
                  </a:lnTo>
                  <a:cubicBezTo>
                    <a:pt x="551383" y="1033940"/>
                    <a:pt x="568342" y="1021206"/>
                    <a:pt x="585369" y="1008471"/>
                  </a:cubicBezTo>
                  <a:cubicBezTo>
                    <a:pt x="602395" y="995805"/>
                    <a:pt x="619422" y="983206"/>
                    <a:pt x="636585" y="970676"/>
                  </a:cubicBezTo>
                  <a:cubicBezTo>
                    <a:pt x="653747" y="958213"/>
                    <a:pt x="670909" y="945818"/>
                    <a:pt x="688274" y="933490"/>
                  </a:cubicBezTo>
                  <a:cubicBezTo>
                    <a:pt x="705573" y="921230"/>
                    <a:pt x="723007" y="909038"/>
                    <a:pt x="740576" y="896982"/>
                  </a:cubicBezTo>
                  <a:cubicBezTo>
                    <a:pt x="810242" y="848823"/>
                    <a:pt x="881537" y="801951"/>
                    <a:pt x="954733" y="756570"/>
                  </a:cubicBezTo>
                  <a:cubicBezTo>
                    <a:pt x="1027384" y="711459"/>
                    <a:pt x="1102003" y="667770"/>
                    <a:pt x="1178792" y="625572"/>
                  </a:cubicBezTo>
                  <a:cubicBezTo>
                    <a:pt x="1255107" y="583645"/>
                    <a:pt x="1333728" y="543140"/>
                    <a:pt x="1414790" y="504328"/>
                  </a:cubicBezTo>
                  <a:cubicBezTo>
                    <a:pt x="1495515" y="465653"/>
                    <a:pt x="1578885" y="428534"/>
                    <a:pt x="1665035" y="393109"/>
                  </a:cubicBezTo>
                  <a:cubicBezTo>
                    <a:pt x="1698750" y="379360"/>
                    <a:pt x="1732803" y="365880"/>
                    <a:pt x="1767399" y="352604"/>
                  </a:cubicBezTo>
                  <a:cubicBezTo>
                    <a:pt x="1801927" y="339397"/>
                    <a:pt x="1836930" y="326392"/>
                    <a:pt x="1872408" y="313726"/>
                  </a:cubicBezTo>
                  <a:cubicBezTo>
                    <a:pt x="1907885" y="300991"/>
                    <a:pt x="1943838" y="288596"/>
                    <a:pt x="1980334" y="276540"/>
                  </a:cubicBezTo>
                  <a:cubicBezTo>
                    <a:pt x="2016828" y="264483"/>
                    <a:pt x="2053867" y="252697"/>
                    <a:pt x="2091448" y="241250"/>
                  </a:cubicBezTo>
                  <a:cubicBezTo>
                    <a:pt x="2101963" y="237999"/>
                    <a:pt x="2112545" y="234883"/>
                    <a:pt x="2123127" y="231700"/>
                  </a:cubicBezTo>
                  <a:cubicBezTo>
                    <a:pt x="2133709" y="228584"/>
                    <a:pt x="2144360" y="225468"/>
                    <a:pt x="2155077" y="222352"/>
                  </a:cubicBezTo>
                  <a:cubicBezTo>
                    <a:pt x="2165795" y="219236"/>
                    <a:pt x="2176513" y="216189"/>
                    <a:pt x="2187299" y="213140"/>
                  </a:cubicBezTo>
                  <a:cubicBezTo>
                    <a:pt x="2198085" y="210092"/>
                    <a:pt x="2208939" y="207045"/>
                    <a:pt x="2219792" y="204064"/>
                  </a:cubicBezTo>
                  <a:cubicBezTo>
                    <a:pt x="2269651" y="190314"/>
                    <a:pt x="2320459" y="177174"/>
                    <a:pt x="2372286" y="164576"/>
                  </a:cubicBezTo>
                  <a:cubicBezTo>
                    <a:pt x="2424180" y="151977"/>
                    <a:pt x="2477091" y="139988"/>
                    <a:pt x="2531157" y="128609"/>
                  </a:cubicBezTo>
                  <a:cubicBezTo>
                    <a:pt x="2585289" y="117230"/>
                    <a:pt x="2640575" y="106460"/>
                    <a:pt x="2697014" y="96368"/>
                  </a:cubicBezTo>
                  <a:cubicBezTo>
                    <a:pt x="2753588" y="86275"/>
                    <a:pt x="2811383" y="76792"/>
                    <a:pt x="2870400" y="68122"/>
                  </a:cubicBezTo>
                  <a:cubicBezTo>
                    <a:pt x="2929553" y="59453"/>
                    <a:pt x="2990062" y="51460"/>
                    <a:pt x="3051928" y="44280"/>
                  </a:cubicBezTo>
                  <a:cubicBezTo>
                    <a:pt x="3113997" y="37033"/>
                    <a:pt x="3177423" y="30666"/>
                    <a:pt x="3242274" y="25112"/>
                  </a:cubicBezTo>
                  <a:cubicBezTo>
                    <a:pt x="3307395" y="19557"/>
                    <a:pt x="3373942" y="14883"/>
                    <a:pt x="3441981" y="11091"/>
                  </a:cubicBezTo>
                  <a:cubicBezTo>
                    <a:pt x="3510359" y="7297"/>
                    <a:pt x="3580228" y="4385"/>
                    <a:pt x="3651727" y="2556"/>
                  </a:cubicBezTo>
                  <a:cubicBezTo>
                    <a:pt x="3687612" y="1607"/>
                    <a:pt x="3723904" y="930"/>
                    <a:pt x="3760603" y="524"/>
                  </a:cubicBezTo>
                  <a:cubicBezTo>
                    <a:pt x="3797369" y="50"/>
                    <a:pt x="3834611" y="-86"/>
                    <a:pt x="3872192" y="5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4" name="Freeform: Shape 33">
            <a:extLst>
              <a:ext uri="{FF2B5EF4-FFF2-40B4-BE49-F238E27FC236}">
                <a16:creationId xmlns:a16="http://schemas.microsoft.com/office/drawing/2014/main" id="{58E1DEDB-233E-1D5D-68A0-71242C1D0DE0}"/>
              </a:ext>
            </a:extLst>
          </p:cNvPr>
          <p:cNvSpPr/>
          <p:nvPr userDrawn="1"/>
        </p:nvSpPr>
        <p:spPr>
          <a:xfrm>
            <a:off x="2988124" y="5798010"/>
            <a:ext cx="7706792" cy="1059990"/>
          </a:xfrm>
          <a:custGeom>
            <a:avLst/>
            <a:gdLst>
              <a:gd name="connsiteX0" fmla="*/ 3130972 w 7706792"/>
              <a:gd name="connsiteY0" fmla="*/ 0 h 1059990"/>
              <a:gd name="connsiteX1" fmla="*/ 3234760 w 7706792"/>
              <a:gd name="connsiteY1" fmla="*/ 881 h 1059990"/>
              <a:gd name="connsiteX2" fmla="*/ 3340923 w 7706792"/>
              <a:gd name="connsiteY2" fmla="*/ 3387 h 1059990"/>
              <a:gd name="connsiteX3" fmla="*/ 3449595 w 7706792"/>
              <a:gd name="connsiteY3" fmla="*/ 7587 h 1059990"/>
              <a:gd name="connsiteX4" fmla="*/ 3560913 w 7706792"/>
              <a:gd name="connsiteY4" fmla="*/ 13547 h 1059990"/>
              <a:gd name="connsiteX5" fmla="*/ 3674808 w 7706792"/>
              <a:gd name="connsiteY5" fmla="*/ 21269 h 1059990"/>
              <a:gd name="connsiteX6" fmla="*/ 3791349 w 7706792"/>
              <a:gd name="connsiteY6" fmla="*/ 30819 h 1059990"/>
              <a:gd name="connsiteX7" fmla="*/ 3910604 w 7706792"/>
              <a:gd name="connsiteY7" fmla="*/ 42267 h 1059990"/>
              <a:gd name="connsiteX8" fmla="*/ 4032640 w 7706792"/>
              <a:gd name="connsiteY8" fmla="*/ 55678 h 1059990"/>
              <a:gd name="connsiteX9" fmla="*/ 4157457 w 7706792"/>
              <a:gd name="connsiteY9" fmla="*/ 71053 h 1059990"/>
              <a:gd name="connsiteX10" fmla="*/ 4285122 w 7706792"/>
              <a:gd name="connsiteY10" fmla="*/ 88528 h 1059990"/>
              <a:gd name="connsiteX11" fmla="*/ 4415706 w 7706792"/>
              <a:gd name="connsiteY11" fmla="*/ 108239 h 1059990"/>
              <a:gd name="connsiteX12" fmla="*/ 4549273 w 7706792"/>
              <a:gd name="connsiteY12" fmla="*/ 130185 h 1059990"/>
              <a:gd name="connsiteX13" fmla="*/ 4685758 w 7706792"/>
              <a:gd name="connsiteY13" fmla="*/ 154366 h 1059990"/>
              <a:gd name="connsiteX14" fmla="*/ 4825227 w 7706792"/>
              <a:gd name="connsiteY14" fmla="*/ 180917 h 1059990"/>
              <a:gd name="connsiteX15" fmla="*/ 4967681 w 7706792"/>
              <a:gd name="connsiteY15" fmla="*/ 209839 h 1059990"/>
              <a:gd name="connsiteX16" fmla="*/ 5113187 w 7706792"/>
              <a:gd name="connsiteY16" fmla="*/ 241133 h 1059990"/>
              <a:gd name="connsiteX17" fmla="*/ 5261746 w 7706792"/>
              <a:gd name="connsiteY17" fmla="*/ 275067 h 1059990"/>
              <a:gd name="connsiteX18" fmla="*/ 5413426 w 7706792"/>
              <a:gd name="connsiteY18" fmla="*/ 311644 h 1059990"/>
              <a:gd name="connsiteX19" fmla="*/ 5568159 w 7706792"/>
              <a:gd name="connsiteY19" fmla="*/ 350794 h 1059990"/>
              <a:gd name="connsiteX20" fmla="*/ 5726080 w 7706792"/>
              <a:gd name="connsiteY20" fmla="*/ 392585 h 1059990"/>
              <a:gd name="connsiteX21" fmla="*/ 5887188 w 7706792"/>
              <a:gd name="connsiteY21" fmla="*/ 437155 h 1059990"/>
              <a:gd name="connsiteX22" fmla="*/ 6051418 w 7706792"/>
              <a:gd name="connsiteY22" fmla="*/ 484568 h 1059990"/>
              <a:gd name="connsiteX23" fmla="*/ 6218767 w 7706792"/>
              <a:gd name="connsiteY23" fmla="*/ 534894 h 1059990"/>
              <a:gd name="connsiteX24" fmla="*/ 6389372 w 7706792"/>
              <a:gd name="connsiteY24" fmla="*/ 588133 h 1059990"/>
              <a:gd name="connsiteX25" fmla="*/ 6563234 w 7706792"/>
              <a:gd name="connsiteY25" fmla="*/ 644284 h 1059990"/>
              <a:gd name="connsiteX26" fmla="*/ 6740285 w 7706792"/>
              <a:gd name="connsiteY26" fmla="*/ 703484 h 1059990"/>
              <a:gd name="connsiteX27" fmla="*/ 6920590 w 7706792"/>
              <a:gd name="connsiteY27" fmla="*/ 765732 h 1059990"/>
              <a:gd name="connsiteX28" fmla="*/ 7104152 w 7706792"/>
              <a:gd name="connsiteY28" fmla="*/ 831163 h 1059990"/>
              <a:gd name="connsiteX29" fmla="*/ 7290971 w 7706792"/>
              <a:gd name="connsiteY29" fmla="*/ 899844 h 1059990"/>
              <a:gd name="connsiteX30" fmla="*/ 7481114 w 7706792"/>
              <a:gd name="connsiteY30" fmla="*/ 971778 h 1059990"/>
              <a:gd name="connsiteX31" fmla="*/ 7674716 w 7706792"/>
              <a:gd name="connsiteY31" fmla="*/ 1047030 h 1059990"/>
              <a:gd name="connsiteX32" fmla="*/ 7706792 w 7706792"/>
              <a:gd name="connsiteY32" fmla="*/ 1059990 h 1059990"/>
              <a:gd name="connsiteX33" fmla="*/ 6945878 w 7706792"/>
              <a:gd name="connsiteY33" fmla="*/ 1059990 h 1059990"/>
              <a:gd name="connsiteX34" fmla="*/ 6784174 w 7706792"/>
              <a:gd name="connsiteY34" fmla="*/ 999074 h 1059990"/>
              <a:gd name="connsiteX35" fmla="*/ 6622590 w 7706792"/>
              <a:gd name="connsiteY35" fmla="*/ 940147 h 1059990"/>
              <a:gd name="connsiteX36" fmla="*/ 6463720 w 7706792"/>
              <a:gd name="connsiteY36" fmla="*/ 883994 h 1059990"/>
              <a:gd name="connsiteX37" fmla="*/ 6307564 w 7706792"/>
              <a:gd name="connsiteY37" fmla="*/ 830621 h 1059990"/>
              <a:gd name="connsiteX38" fmla="*/ 6154052 w 7706792"/>
              <a:gd name="connsiteY38" fmla="*/ 779887 h 1059990"/>
              <a:gd name="connsiteX39" fmla="*/ 6003118 w 7706792"/>
              <a:gd name="connsiteY39" fmla="*/ 731797 h 1059990"/>
              <a:gd name="connsiteX40" fmla="*/ 5854831 w 7706792"/>
              <a:gd name="connsiteY40" fmla="*/ 686415 h 1059990"/>
              <a:gd name="connsiteX41" fmla="*/ 5709121 w 7706792"/>
              <a:gd name="connsiteY41" fmla="*/ 643607 h 1059990"/>
              <a:gd name="connsiteX42" fmla="*/ 5566055 w 7706792"/>
              <a:gd name="connsiteY42" fmla="*/ 603306 h 1059990"/>
              <a:gd name="connsiteX43" fmla="*/ 5425568 w 7706792"/>
              <a:gd name="connsiteY43" fmla="*/ 565442 h 1059990"/>
              <a:gd name="connsiteX44" fmla="*/ 5287661 w 7706792"/>
              <a:gd name="connsiteY44" fmla="*/ 529950 h 1059990"/>
              <a:gd name="connsiteX45" fmla="*/ 5152328 w 7706792"/>
              <a:gd name="connsiteY45" fmla="*/ 496828 h 1059990"/>
              <a:gd name="connsiteX46" fmla="*/ 5019575 w 7706792"/>
              <a:gd name="connsiteY46" fmla="*/ 466212 h 1059990"/>
              <a:gd name="connsiteX47" fmla="*/ 4889399 w 7706792"/>
              <a:gd name="connsiteY47" fmla="*/ 437832 h 1059990"/>
              <a:gd name="connsiteX48" fmla="*/ 4761733 w 7706792"/>
              <a:gd name="connsiteY48" fmla="*/ 411686 h 1059990"/>
              <a:gd name="connsiteX49" fmla="*/ 4636510 w 7706792"/>
              <a:gd name="connsiteY49" fmla="*/ 387641 h 1059990"/>
              <a:gd name="connsiteX50" fmla="*/ 4513795 w 7706792"/>
              <a:gd name="connsiteY50" fmla="*/ 365696 h 1059990"/>
              <a:gd name="connsiteX51" fmla="*/ 4393591 w 7706792"/>
              <a:gd name="connsiteY51" fmla="*/ 345849 h 1059990"/>
              <a:gd name="connsiteX52" fmla="*/ 4275897 w 7706792"/>
              <a:gd name="connsiteY52" fmla="*/ 328171 h 1059990"/>
              <a:gd name="connsiteX53" fmla="*/ 4160576 w 7706792"/>
              <a:gd name="connsiteY53" fmla="*/ 312456 h 1059990"/>
              <a:gd name="connsiteX54" fmla="*/ 4047631 w 7706792"/>
              <a:gd name="connsiteY54" fmla="*/ 298639 h 1059990"/>
              <a:gd name="connsiteX55" fmla="*/ 3937059 w 7706792"/>
              <a:gd name="connsiteY55" fmla="*/ 286650 h 1059990"/>
              <a:gd name="connsiteX56" fmla="*/ 3828794 w 7706792"/>
              <a:gd name="connsiteY56" fmla="*/ 276422 h 1059990"/>
              <a:gd name="connsiteX57" fmla="*/ 3722768 w 7706792"/>
              <a:gd name="connsiteY57" fmla="*/ 267955 h 1059990"/>
              <a:gd name="connsiteX58" fmla="*/ 3618912 w 7706792"/>
              <a:gd name="connsiteY58" fmla="*/ 261182 h 1059990"/>
              <a:gd name="connsiteX59" fmla="*/ 3517295 w 7706792"/>
              <a:gd name="connsiteY59" fmla="*/ 256102 h 1059990"/>
              <a:gd name="connsiteX60" fmla="*/ 3417848 w 7706792"/>
              <a:gd name="connsiteY60" fmla="*/ 252647 h 1059990"/>
              <a:gd name="connsiteX61" fmla="*/ 3320504 w 7706792"/>
              <a:gd name="connsiteY61" fmla="*/ 250818 h 1059990"/>
              <a:gd name="connsiteX62" fmla="*/ 3225196 w 7706792"/>
              <a:gd name="connsiteY62" fmla="*/ 250412 h 1059990"/>
              <a:gd name="connsiteX63" fmla="*/ 3040549 w 7706792"/>
              <a:gd name="connsiteY63" fmla="*/ 254002 h 1059990"/>
              <a:gd name="connsiteX64" fmla="*/ 2863498 w 7706792"/>
              <a:gd name="connsiteY64" fmla="*/ 263078 h 1059990"/>
              <a:gd name="connsiteX65" fmla="*/ 2693639 w 7706792"/>
              <a:gd name="connsiteY65" fmla="*/ 277235 h 1059990"/>
              <a:gd name="connsiteX66" fmla="*/ 2530562 w 7706792"/>
              <a:gd name="connsiteY66" fmla="*/ 296200 h 1059990"/>
              <a:gd name="connsiteX67" fmla="*/ 2373863 w 7706792"/>
              <a:gd name="connsiteY67" fmla="*/ 319704 h 1059990"/>
              <a:gd name="connsiteX68" fmla="*/ 2223134 w 7706792"/>
              <a:gd name="connsiteY68" fmla="*/ 347474 h 1059990"/>
              <a:gd name="connsiteX69" fmla="*/ 2077966 w 7706792"/>
              <a:gd name="connsiteY69" fmla="*/ 379242 h 1059990"/>
              <a:gd name="connsiteX70" fmla="*/ 1938021 w 7706792"/>
              <a:gd name="connsiteY70" fmla="*/ 414802 h 1059990"/>
              <a:gd name="connsiteX71" fmla="*/ 1908174 w 7706792"/>
              <a:gd name="connsiteY71" fmla="*/ 423065 h 1059990"/>
              <a:gd name="connsiteX72" fmla="*/ 1878530 w 7706792"/>
              <a:gd name="connsiteY72" fmla="*/ 431464 h 1059990"/>
              <a:gd name="connsiteX73" fmla="*/ 1849158 w 7706792"/>
              <a:gd name="connsiteY73" fmla="*/ 440067 h 1059990"/>
              <a:gd name="connsiteX74" fmla="*/ 1819988 w 7706792"/>
              <a:gd name="connsiteY74" fmla="*/ 448805 h 1059990"/>
              <a:gd name="connsiteX75" fmla="*/ 1717150 w 7706792"/>
              <a:gd name="connsiteY75" fmla="*/ 481656 h 1059990"/>
              <a:gd name="connsiteX76" fmla="*/ 1616957 w 7706792"/>
              <a:gd name="connsiteY76" fmla="*/ 516539 h 1059990"/>
              <a:gd name="connsiteX77" fmla="*/ 1519206 w 7706792"/>
              <a:gd name="connsiteY77" fmla="*/ 553453 h 1059990"/>
              <a:gd name="connsiteX78" fmla="*/ 1423694 w 7706792"/>
              <a:gd name="connsiteY78" fmla="*/ 592197 h 1059990"/>
              <a:gd name="connsiteX79" fmla="*/ 1189662 w 7706792"/>
              <a:gd name="connsiteY79" fmla="*/ 700098 h 1059990"/>
              <a:gd name="connsiteX80" fmla="*/ 967977 w 7706792"/>
              <a:gd name="connsiteY80" fmla="*/ 819783 h 1059990"/>
              <a:gd name="connsiteX81" fmla="*/ 756806 w 7706792"/>
              <a:gd name="connsiteY81" fmla="*/ 950984 h 1059990"/>
              <a:gd name="connsiteX82" fmla="*/ 602111 w 7706792"/>
              <a:gd name="connsiteY82" fmla="*/ 1059990 h 1059990"/>
              <a:gd name="connsiteX83" fmla="*/ 0 w 7706792"/>
              <a:gd name="connsiteY83" fmla="*/ 1059990 h 1059990"/>
              <a:gd name="connsiteX84" fmla="*/ 51522 w 7706792"/>
              <a:gd name="connsiteY84" fmla="*/ 1018379 h 1059990"/>
              <a:gd name="connsiteX85" fmla="*/ 100838 w 7706792"/>
              <a:gd name="connsiteY85" fmla="*/ 979432 h 1059990"/>
              <a:gd name="connsiteX86" fmla="*/ 150426 w 7706792"/>
              <a:gd name="connsiteY86" fmla="*/ 941094 h 1059990"/>
              <a:gd name="connsiteX87" fmla="*/ 200488 w 7706792"/>
              <a:gd name="connsiteY87" fmla="*/ 903367 h 1059990"/>
              <a:gd name="connsiteX88" fmla="*/ 251161 w 7706792"/>
              <a:gd name="connsiteY88" fmla="*/ 866384 h 1059990"/>
              <a:gd name="connsiteX89" fmla="*/ 458602 w 7706792"/>
              <a:gd name="connsiteY89" fmla="*/ 724821 h 1059990"/>
              <a:gd name="connsiteX90" fmla="*/ 675472 w 7706792"/>
              <a:gd name="connsiteY90" fmla="*/ 593687 h 1059990"/>
              <a:gd name="connsiteX91" fmla="*/ 903534 w 7706792"/>
              <a:gd name="connsiteY91" fmla="*/ 473256 h 1059990"/>
              <a:gd name="connsiteX92" fmla="*/ 1144824 w 7706792"/>
              <a:gd name="connsiteY92" fmla="*/ 363799 h 1059990"/>
              <a:gd name="connsiteX93" fmla="*/ 1243320 w 7706792"/>
              <a:gd name="connsiteY93" fmla="*/ 324242 h 1059990"/>
              <a:gd name="connsiteX94" fmla="*/ 1344260 w 7706792"/>
              <a:gd name="connsiteY94" fmla="*/ 286446 h 1059990"/>
              <a:gd name="connsiteX95" fmla="*/ 1447844 w 7706792"/>
              <a:gd name="connsiteY95" fmla="*/ 250548 h 1059990"/>
              <a:gd name="connsiteX96" fmla="*/ 1554345 w 7706792"/>
              <a:gd name="connsiteY96" fmla="*/ 216613 h 1059990"/>
              <a:gd name="connsiteX97" fmla="*/ 1584667 w 7706792"/>
              <a:gd name="connsiteY97" fmla="*/ 207469 h 1059990"/>
              <a:gd name="connsiteX98" fmla="*/ 1615261 w 7706792"/>
              <a:gd name="connsiteY98" fmla="*/ 198528 h 1059990"/>
              <a:gd name="connsiteX99" fmla="*/ 1646059 w 7706792"/>
              <a:gd name="connsiteY99" fmla="*/ 189723 h 1059990"/>
              <a:gd name="connsiteX100" fmla="*/ 1677127 w 7706792"/>
              <a:gd name="connsiteY100" fmla="*/ 181121 h 1059990"/>
              <a:gd name="connsiteX101" fmla="*/ 1822702 w 7706792"/>
              <a:gd name="connsiteY101" fmla="*/ 143800 h 1059990"/>
              <a:gd name="connsiteX102" fmla="*/ 1974042 w 7706792"/>
              <a:gd name="connsiteY102" fmla="*/ 110136 h 1059990"/>
              <a:gd name="connsiteX103" fmla="*/ 2131556 w 7706792"/>
              <a:gd name="connsiteY103" fmla="*/ 80400 h 1059990"/>
              <a:gd name="connsiteX104" fmla="*/ 2295785 w 7706792"/>
              <a:gd name="connsiteY104" fmla="*/ 54797 h 1059990"/>
              <a:gd name="connsiteX105" fmla="*/ 2467204 w 7706792"/>
              <a:gd name="connsiteY105" fmla="*/ 33731 h 1059990"/>
              <a:gd name="connsiteX106" fmla="*/ 2646289 w 7706792"/>
              <a:gd name="connsiteY106" fmla="*/ 17408 h 1059990"/>
              <a:gd name="connsiteX107" fmla="*/ 2833583 w 7706792"/>
              <a:gd name="connsiteY107" fmla="*/ 6231 h 1059990"/>
              <a:gd name="connsiteX108" fmla="*/ 3029559 w 7706792"/>
              <a:gd name="connsiteY108" fmla="*/ 610 h 1059990"/>
              <a:gd name="connsiteX109" fmla="*/ 3130972 w 7706792"/>
              <a:gd name="connsiteY109" fmla="*/ 0 h 10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7706792" h="1059990">
                <a:moveTo>
                  <a:pt x="3130972" y="0"/>
                </a:moveTo>
                <a:cubicBezTo>
                  <a:pt x="3165230" y="0"/>
                  <a:pt x="3199826" y="339"/>
                  <a:pt x="3234760" y="881"/>
                </a:cubicBezTo>
                <a:cubicBezTo>
                  <a:pt x="3269763" y="1423"/>
                  <a:pt x="3305174" y="2303"/>
                  <a:pt x="3340923" y="3387"/>
                </a:cubicBezTo>
                <a:cubicBezTo>
                  <a:pt x="3376740" y="4538"/>
                  <a:pt x="3412965" y="5893"/>
                  <a:pt x="3449595" y="7587"/>
                </a:cubicBezTo>
                <a:cubicBezTo>
                  <a:pt x="3486361" y="9280"/>
                  <a:pt x="3523467" y="11244"/>
                  <a:pt x="3560913" y="13547"/>
                </a:cubicBezTo>
                <a:cubicBezTo>
                  <a:pt x="3598494" y="15850"/>
                  <a:pt x="3636481" y="18424"/>
                  <a:pt x="3674808" y="21269"/>
                </a:cubicBezTo>
                <a:cubicBezTo>
                  <a:pt x="3713271" y="24114"/>
                  <a:pt x="3752141" y="27297"/>
                  <a:pt x="3791349" y="30819"/>
                </a:cubicBezTo>
                <a:cubicBezTo>
                  <a:pt x="3830693" y="34341"/>
                  <a:pt x="3870445" y="38135"/>
                  <a:pt x="3910604" y="42267"/>
                </a:cubicBezTo>
                <a:cubicBezTo>
                  <a:pt x="3950898" y="46465"/>
                  <a:pt x="3991599" y="50868"/>
                  <a:pt x="4032640" y="55678"/>
                </a:cubicBezTo>
                <a:cubicBezTo>
                  <a:pt x="4073884" y="60487"/>
                  <a:pt x="4115466" y="65566"/>
                  <a:pt x="4157457" y="71053"/>
                </a:cubicBezTo>
                <a:cubicBezTo>
                  <a:pt x="4199650" y="76539"/>
                  <a:pt x="4242183" y="82364"/>
                  <a:pt x="4285122" y="88528"/>
                </a:cubicBezTo>
                <a:cubicBezTo>
                  <a:pt x="4328265" y="94692"/>
                  <a:pt x="4371816" y="101262"/>
                  <a:pt x="4415706" y="108239"/>
                </a:cubicBezTo>
                <a:cubicBezTo>
                  <a:pt x="4459867" y="115215"/>
                  <a:pt x="4504366" y="122531"/>
                  <a:pt x="4549273" y="130185"/>
                </a:cubicBezTo>
                <a:cubicBezTo>
                  <a:pt x="4594383" y="137839"/>
                  <a:pt x="4639902" y="145966"/>
                  <a:pt x="4685758" y="154366"/>
                </a:cubicBezTo>
                <a:cubicBezTo>
                  <a:pt x="4731885" y="162900"/>
                  <a:pt x="4778352" y="171706"/>
                  <a:pt x="4825227" y="180917"/>
                </a:cubicBezTo>
                <a:cubicBezTo>
                  <a:pt x="4872306" y="190197"/>
                  <a:pt x="4919857" y="199815"/>
                  <a:pt x="4967681" y="209839"/>
                </a:cubicBezTo>
                <a:cubicBezTo>
                  <a:pt x="5015844" y="219864"/>
                  <a:pt x="5064346" y="230295"/>
                  <a:pt x="5113187" y="241133"/>
                </a:cubicBezTo>
                <a:cubicBezTo>
                  <a:pt x="5162301" y="252038"/>
                  <a:pt x="5211888" y="263349"/>
                  <a:pt x="5261746" y="275067"/>
                </a:cubicBezTo>
                <a:cubicBezTo>
                  <a:pt x="5311945" y="286854"/>
                  <a:pt x="5362550" y="299045"/>
                  <a:pt x="5413426" y="311644"/>
                </a:cubicBezTo>
                <a:cubicBezTo>
                  <a:pt x="5464642" y="324310"/>
                  <a:pt x="5516264" y="337382"/>
                  <a:pt x="5568159" y="350794"/>
                </a:cubicBezTo>
                <a:cubicBezTo>
                  <a:pt x="5620460" y="364273"/>
                  <a:pt x="5673100" y="378226"/>
                  <a:pt x="5726080" y="392585"/>
                </a:cubicBezTo>
                <a:cubicBezTo>
                  <a:pt x="5779466" y="407013"/>
                  <a:pt x="5833192" y="421915"/>
                  <a:pt x="5887188" y="437155"/>
                </a:cubicBezTo>
                <a:cubicBezTo>
                  <a:pt x="5941591" y="452530"/>
                  <a:pt x="5996403" y="468380"/>
                  <a:pt x="6051418" y="484568"/>
                </a:cubicBezTo>
                <a:cubicBezTo>
                  <a:pt x="6106908" y="500892"/>
                  <a:pt x="6162667" y="517690"/>
                  <a:pt x="6218767" y="534894"/>
                </a:cubicBezTo>
                <a:cubicBezTo>
                  <a:pt x="6275342" y="552235"/>
                  <a:pt x="6332188" y="569980"/>
                  <a:pt x="6389372" y="588133"/>
                </a:cubicBezTo>
                <a:cubicBezTo>
                  <a:pt x="6447032" y="606422"/>
                  <a:pt x="6504964" y="625116"/>
                  <a:pt x="6563234" y="644284"/>
                </a:cubicBezTo>
                <a:cubicBezTo>
                  <a:pt x="6621912" y="663589"/>
                  <a:pt x="6680996" y="683300"/>
                  <a:pt x="6740285" y="703484"/>
                </a:cubicBezTo>
                <a:cubicBezTo>
                  <a:pt x="6800116" y="723805"/>
                  <a:pt x="6860217" y="744530"/>
                  <a:pt x="6920590" y="765732"/>
                </a:cubicBezTo>
                <a:cubicBezTo>
                  <a:pt x="6981506" y="787068"/>
                  <a:pt x="7042694" y="808878"/>
                  <a:pt x="7104152" y="831163"/>
                </a:cubicBezTo>
                <a:cubicBezTo>
                  <a:pt x="7166154" y="853650"/>
                  <a:pt x="7228426" y="876544"/>
                  <a:pt x="7290971" y="899844"/>
                </a:cubicBezTo>
                <a:cubicBezTo>
                  <a:pt x="7354058" y="923416"/>
                  <a:pt x="7417416" y="947394"/>
                  <a:pt x="7481114" y="971778"/>
                </a:cubicBezTo>
                <a:cubicBezTo>
                  <a:pt x="7545354" y="996433"/>
                  <a:pt x="7609932" y="1021494"/>
                  <a:pt x="7674716" y="1047030"/>
                </a:cubicBezTo>
                <a:lnTo>
                  <a:pt x="7706792" y="1059990"/>
                </a:lnTo>
                <a:lnTo>
                  <a:pt x="6945878" y="1059990"/>
                </a:lnTo>
                <a:lnTo>
                  <a:pt x="6784174" y="999074"/>
                </a:lnTo>
                <a:cubicBezTo>
                  <a:pt x="6730042" y="979025"/>
                  <a:pt x="6676180" y="959383"/>
                  <a:pt x="6622590" y="940147"/>
                </a:cubicBezTo>
                <a:cubicBezTo>
                  <a:pt x="6569407" y="921045"/>
                  <a:pt x="6516428" y="902283"/>
                  <a:pt x="6463720" y="883994"/>
                </a:cubicBezTo>
                <a:cubicBezTo>
                  <a:pt x="6411419" y="865842"/>
                  <a:pt x="6359390" y="848028"/>
                  <a:pt x="6307564" y="830621"/>
                </a:cubicBezTo>
                <a:cubicBezTo>
                  <a:pt x="6256144" y="813349"/>
                  <a:pt x="6204928" y="796414"/>
                  <a:pt x="6154052" y="779887"/>
                </a:cubicBezTo>
                <a:cubicBezTo>
                  <a:pt x="6103448" y="763429"/>
                  <a:pt x="6053181" y="747443"/>
                  <a:pt x="6003118" y="731797"/>
                </a:cubicBezTo>
                <a:cubicBezTo>
                  <a:pt x="5953396" y="716285"/>
                  <a:pt x="5904011" y="701181"/>
                  <a:pt x="5854831" y="686415"/>
                </a:cubicBezTo>
                <a:cubicBezTo>
                  <a:pt x="5805989" y="671784"/>
                  <a:pt x="5757419" y="657493"/>
                  <a:pt x="5709121" y="643607"/>
                </a:cubicBezTo>
                <a:cubicBezTo>
                  <a:pt x="5661160" y="629790"/>
                  <a:pt x="5613472" y="616378"/>
                  <a:pt x="5566055" y="603306"/>
                </a:cubicBezTo>
                <a:cubicBezTo>
                  <a:pt x="5518910" y="590301"/>
                  <a:pt x="5472104" y="577702"/>
                  <a:pt x="5425568" y="565442"/>
                </a:cubicBezTo>
                <a:cubicBezTo>
                  <a:pt x="5379306" y="553251"/>
                  <a:pt x="5333313" y="541397"/>
                  <a:pt x="5287661" y="529950"/>
                </a:cubicBezTo>
                <a:cubicBezTo>
                  <a:pt x="5242278" y="518503"/>
                  <a:pt x="5197099" y="507463"/>
                  <a:pt x="5152328" y="496828"/>
                </a:cubicBezTo>
                <a:cubicBezTo>
                  <a:pt x="5107761" y="486261"/>
                  <a:pt x="5063532" y="476034"/>
                  <a:pt x="5019575" y="466212"/>
                </a:cubicBezTo>
                <a:cubicBezTo>
                  <a:pt x="4975889" y="456391"/>
                  <a:pt x="4932475" y="446908"/>
                  <a:pt x="4889399" y="437832"/>
                </a:cubicBezTo>
                <a:cubicBezTo>
                  <a:pt x="4846528" y="428755"/>
                  <a:pt x="4803995" y="420085"/>
                  <a:pt x="4761733" y="411686"/>
                </a:cubicBezTo>
                <a:cubicBezTo>
                  <a:pt x="4719675" y="403287"/>
                  <a:pt x="4677957" y="395295"/>
                  <a:pt x="4636510" y="387641"/>
                </a:cubicBezTo>
                <a:cubicBezTo>
                  <a:pt x="4595333" y="379988"/>
                  <a:pt x="4554428" y="372672"/>
                  <a:pt x="4513795" y="365696"/>
                </a:cubicBezTo>
                <a:cubicBezTo>
                  <a:pt x="4473434" y="358719"/>
                  <a:pt x="4433342" y="352081"/>
                  <a:pt x="4393591" y="345849"/>
                </a:cubicBezTo>
                <a:cubicBezTo>
                  <a:pt x="4354043" y="339617"/>
                  <a:pt x="4314835" y="333725"/>
                  <a:pt x="4275897" y="328171"/>
                </a:cubicBezTo>
                <a:cubicBezTo>
                  <a:pt x="4237163" y="322617"/>
                  <a:pt x="4198700" y="317401"/>
                  <a:pt x="4160576" y="312456"/>
                </a:cubicBezTo>
                <a:cubicBezTo>
                  <a:pt x="4122589" y="307579"/>
                  <a:pt x="4084941" y="302973"/>
                  <a:pt x="4047631" y="298639"/>
                </a:cubicBezTo>
                <a:cubicBezTo>
                  <a:pt x="4010457" y="294372"/>
                  <a:pt x="3973623" y="290375"/>
                  <a:pt x="3937059" y="286650"/>
                </a:cubicBezTo>
                <a:cubicBezTo>
                  <a:pt x="3900699" y="282924"/>
                  <a:pt x="3864612" y="279538"/>
                  <a:pt x="3828794" y="276422"/>
                </a:cubicBezTo>
                <a:cubicBezTo>
                  <a:pt x="3793180" y="273307"/>
                  <a:pt x="3757838" y="270461"/>
                  <a:pt x="3722768" y="267955"/>
                </a:cubicBezTo>
                <a:cubicBezTo>
                  <a:pt x="3687832" y="265450"/>
                  <a:pt x="3653237" y="263146"/>
                  <a:pt x="3618912" y="261182"/>
                </a:cubicBezTo>
                <a:cubicBezTo>
                  <a:pt x="3584723" y="259217"/>
                  <a:pt x="3550873" y="257524"/>
                  <a:pt x="3517295" y="256102"/>
                </a:cubicBezTo>
                <a:cubicBezTo>
                  <a:pt x="3483851" y="254679"/>
                  <a:pt x="3450680" y="253528"/>
                  <a:pt x="3417848" y="252647"/>
                </a:cubicBezTo>
                <a:cubicBezTo>
                  <a:pt x="3385083" y="251835"/>
                  <a:pt x="3352658" y="251158"/>
                  <a:pt x="3320504" y="250818"/>
                </a:cubicBezTo>
                <a:cubicBezTo>
                  <a:pt x="3288418" y="250412"/>
                  <a:pt x="3256672" y="250277"/>
                  <a:pt x="3225196" y="250412"/>
                </a:cubicBezTo>
                <a:cubicBezTo>
                  <a:pt x="3162448" y="250683"/>
                  <a:pt x="3100922" y="251903"/>
                  <a:pt x="3040549" y="254002"/>
                </a:cubicBezTo>
                <a:cubicBezTo>
                  <a:pt x="2980379" y="256170"/>
                  <a:pt x="2921362" y="259217"/>
                  <a:pt x="2863498" y="263078"/>
                </a:cubicBezTo>
                <a:cubicBezTo>
                  <a:pt x="2805771" y="266939"/>
                  <a:pt x="2749196" y="271681"/>
                  <a:pt x="2693639" y="277235"/>
                </a:cubicBezTo>
                <a:cubicBezTo>
                  <a:pt x="2638217" y="282789"/>
                  <a:pt x="2583881" y="289088"/>
                  <a:pt x="2530562" y="296200"/>
                </a:cubicBezTo>
                <a:cubicBezTo>
                  <a:pt x="2477311" y="303312"/>
                  <a:pt x="2425147" y="311170"/>
                  <a:pt x="2373863" y="319704"/>
                </a:cubicBezTo>
                <a:cubicBezTo>
                  <a:pt x="2322648" y="328238"/>
                  <a:pt x="2272449" y="337518"/>
                  <a:pt x="2223134" y="347474"/>
                </a:cubicBezTo>
                <a:cubicBezTo>
                  <a:pt x="2173885" y="357364"/>
                  <a:pt x="2125518" y="367999"/>
                  <a:pt x="2077966" y="379242"/>
                </a:cubicBezTo>
                <a:cubicBezTo>
                  <a:pt x="2030549" y="390486"/>
                  <a:pt x="1983878" y="402340"/>
                  <a:pt x="1938021" y="414802"/>
                </a:cubicBezTo>
                <a:cubicBezTo>
                  <a:pt x="1928050" y="417511"/>
                  <a:pt x="1918078" y="420289"/>
                  <a:pt x="1908174" y="423065"/>
                </a:cubicBezTo>
                <a:cubicBezTo>
                  <a:pt x="1898202" y="425843"/>
                  <a:pt x="1888366" y="428621"/>
                  <a:pt x="1878530" y="431464"/>
                </a:cubicBezTo>
                <a:cubicBezTo>
                  <a:pt x="1868695" y="434310"/>
                  <a:pt x="1858926" y="437155"/>
                  <a:pt x="1849158" y="440067"/>
                </a:cubicBezTo>
                <a:cubicBezTo>
                  <a:pt x="1839390" y="442912"/>
                  <a:pt x="1829689" y="445825"/>
                  <a:pt x="1819988" y="448805"/>
                </a:cubicBezTo>
                <a:cubicBezTo>
                  <a:pt x="1785256" y="459439"/>
                  <a:pt x="1750999" y="470344"/>
                  <a:pt x="1717150" y="481656"/>
                </a:cubicBezTo>
                <a:cubicBezTo>
                  <a:pt x="1683300" y="492900"/>
                  <a:pt x="1649925" y="504550"/>
                  <a:pt x="1616957" y="516539"/>
                </a:cubicBezTo>
                <a:cubicBezTo>
                  <a:pt x="1583989" y="528528"/>
                  <a:pt x="1551360" y="540856"/>
                  <a:pt x="1519206" y="553453"/>
                </a:cubicBezTo>
                <a:cubicBezTo>
                  <a:pt x="1486985" y="566052"/>
                  <a:pt x="1455170" y="578989"/>
                  <a:pt x="1423694" y="592197"/>
                </a:cubicBezTo>
                <a:cubicBezTo>
                  <a:pt x="1343310" y="626200"/>
                  <a:pt x="1265367" y="662234"/>
                  <a:pt x="1189662" y="700098"/>
                </a:cubicBezTo>
                <a:cubicBezTo>
                  <a:pt x="1113687" y="738164"/>
                  <a:pt x="1039815" y="778059"/>
                  <a:pt x="967977" y="819783"/>
                </a:cubicBezTo>
                <a:cubicBezTo>
                  <a:pt x="895732" y="861778"/>
                  <a:pt x="825387" y="905534"/>
                  <a:pt x="756806" y="950984"/>
                </a:cubicBezTo>
                <a:lnTo>
                  <a:pt x="602111" y="1059990"/>
                </a:lnTo>
                <a:lnTo>
                  <a:pt x="0" y="1059990"/>
                </a:lnTo>
                <a:lnTo>
                  <a:pt x="51522" y="1018379"/>
                </a:lnTo>
                <a:cubicBezTo>
                  <a:pt x="67938" y="1005306"/>
                  <a:pt x="84354" y="992301"/>
                  <a:pt x="100838" y="979432"/>
                </a:cubicBezTo>
                <a:cubicBezTo>
                  <a:pt x="117255" y="966562"/>
                  <a:pt x="133807" y="953760"/>
                  <a:pt x="150426" y="941094"/>
                </a:cubicBezTo>
                <a:cubicBezTo>
                  <a:pt x="166978" y="928428"/>
                  <a:pt x="183665" y="915830"/>
                  <a:pt x="200488" y="903367"/>
                </a:cubicBezTo>
                <a:cubicBezTo>
                  <a:pt x="217244" y="890904"/>
                  <a:pt x="234135" y="878576"/>
                  <a:pt x="251161" y="866384"/>
                </a:cubicBezTo>
                <a:cubicBezTo>
                  <a:pt x="318658" y="817683"/>
                  <a:pt x="387714" y="770405"/>
                  <a:pt x="458602" y="724821"/>
                </a:cubicBezTo>
                <a:cubicBezTo>
                  <a:pt x="529014" y="679506"/>
                  <a:pt x="601191" y="635750"/>
                  <a:pt x="675472" y="593687"/>
                </a:cubicBezTo>
                <a:cubicBezTo>
                  <a:pt x="749344" y="551828"/>
                  <a:pt x="825252" y="511662"/>
                  <a:pt x="903534" y="473256"/>
                </a:cubicBezTo>
                <a:cubicBezTo>
                  <a:pt x="981476" y="434987"/>
                  <a:pt x="1061861" y="398479"/>
                  <a:pt x="1144824" y="363799"/>
                </a:cubicBezTo>
                <a:cubicBezTo>
                  <a:pt x="1177249" y="350320"/>
                  <a:pt x="1210081" y="337111"/>
                  <a:pt x="1243320" y="324242"/>
                </a:cubicBezTo>
                <a:cubicBezTo>
                  <a:pt x="1276560" y="311373"/>
                  <a:pt x="1310207" y="298707"/>
                  <a:pt x="1344260" y="286446"/>
                </a:cubicBezTo>
                <a:cubicBezTo>
                  <a:pt x="1378313" y="274186"/>
                  <a:pt x="1412841" y="262198"/>
                  <a:pt x="1447844" y="250548"/>
                </a:cubicBezTo>
                <a:cubicBezTo>
                  <a:pt x="1482847" y="238898"/>
                  <a:pt x="1518325" y="227586"/>
                  <a:pt x="1554345" y="216613"/>
                </a:cubicBezTo>
                <a:cubicBezTo>
                  <a:pt x="1564453" y="213497"/>
                  <a:pt x="1574492" y="210449"/>
                  <a:pt x="1584667" y="207469"/>
                </a:cubicBezTo>
                <a:cubicBezTo>
                  <a:pt x="1594842" y="204489"/>
                  <a:pt x="1605017" y="201508"/>
                  <a:pt x="1615261" y="198528"/>
                </a:cubicBezTo>
                <a:cubicBezTo>
                  <a:pt x="1625436" y="195548"/>
                  <a:pt x="1635748" y="192635"/>
                  <a:pt x="1646059" y="189723"/>
                </a:cubicBezTo>
                <a:cubicBezTo>
                  <a:pt x="1656369" y="186810"/>
                  <a:pt x="1666748" y="183965"/>
                  <a:pt x="1677127" y="181121"/>
                </a:cubicBezTo>
                <a:cubicBezTo>
                  <a:pt x="1724747" y="168116"/>
                  <a:pt x="1773250" y="155652"/>
                  <a:pt x="1822702" y="143800"/>
                </a:cubicBezTo>
                <a:cubicBezTo>
                  <a:pt x="1872221" y="131946"/>
                  <a:pt x="1922623" y="120702"/>
                  <a:pt x="1974042" y="110136"/>
                </a:cubicBezTo>
                <a:cubicBezTo>
                  <a:pt x="2025529" y="99569"/>
                  <a:pt x="2078033" y="89613"/>
                  <a:pt x="2131556" y="80400"/>
                </a:cubicBezTo>
                <a:cubicBezTo>
                  <a:pt x="2185213" y="71120"/>
                  <a:pt x="2239957" y="62586"/>
                  <a:pt x="2295785" y="54797"/>
                </a:cubicBezTo>
                <a:cubicBezTo>
                  <a:pt x="2351748" y="47007"/>
                  <a:pt x="2408934" y="39963"/>
                  <a:pt x="2467204" y="33731"/>
                </a:cubicBezTo>
                <a:cubicBezTo>
                  <a:pt x="2525679" y="27433"/>
                  <a:pt x="2585373" y="22014"/>
                  <a:pt x="2646289" y="17408"/>
                </a:cubicBezTo>
                <a:cubicBezTo>
                  <a:pt x="2707477" y="12802"/>
                  <a:pt x="2769885" y="9076"/>
                  <a:pt x="2833583" y="6231"/>
                </a:cubicBezTo>
                <a:cubicBezTo>
                  <a:pt x="2897551" y="3387"/>
                  <a:pt x="2962876" y="1491"/>
                  <a:pt x="3029559" y="610"/>
                </a:cubicBezTo>
                <a:cubicBezTo>
                  <a:pt x="3063002" y="136"/>
                  <a:pt x="3096851" y="0"/>
                  <a:pt x="313097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56D6913B-975D-AF46-F540-2DFC426F81F8}"/>
              </a:ext>
            </a:extLst>
          </p:cNvPr>
          <p:cNvSpPr/>
          <p:nvPr userDrawn="1"/>
        </p:nvSpPr>
        <p:spPr>
          <a:xfrm>
            <a:off x="3826533" y="6143386"/>
            <a:ext cx="5827689" cy="714614"/>
          </a:xfrm>
          <a:custGeom>
            <a:avLst/>
            <a:gdLst>
              <a:gd name="connsiteX0" fmla="*/ 2460999 w 5827689"/>
              <a:gd name="connsiteY0" fmla="*/ 0 h 714614"/>
              <a:gd name="connsiteX1" fmla="*/ 2553934 w 5827689"/>
              <a:gd name="connsiteY1" fmla="*/ 746 h 714614"/>
              <a:gd name="connsiteX2" fmla="*/ 2648768 w 5827689"/>
              <a:gd name="connsiteY2" fmla="*/ 2913 h 714614"/>
              <a:gd name="connsiteX3" fmla="*/ 2745569 w 5827689"/>
              <a:gd name="connsiteY3" fmla="*/ 6639 h 714614"/>
              <a:gd name="connsiteX4" fmla="*/ 2844404 w 5827689"/>
              <a:gd name="connsiteY4" fmla="*/ 11989 h 714614"/>
              <a:gd name="connsiteX5" fmla="*/ 2945411 w 5827689"/>
              <a:gd name="connsiteY5" fmla="*/ 18966 h 714614"/>
              <a:gd name="connsiteX6" fmla="*/ 3048453 w 5827689"/>
              <a:gd name="connsiteY6" fmla="*/ 27635 h 714614"/>
              <a:gd name="connsiteX7" fmla="*/ 3153598 w 5827689"/>
              <a:gd name="connsiteY7" fmla="*/ 37999 h 714614"/>
              <a:gd name="connsiteX8" fmla="*/ 3260845 w 5827689"/>
              <a:gd name="connsiteY8" fmla="*/ 50123 h 714614"/>
              <a:gd name="connsiteX9" fmla="*/ 3370331 w 5827689"/>
              <a:gd name="connsiteY9" fmla="*/ 64077 h 714614"/>
              <a:gd name="connsiteX10" fmla="*/ 3481988 w 5827689"/>
              <a:gd name="connsiteY10" fmla="*/ 79858 h 714614"/>
              <a:gd name="connsiteX11" fmla="*/ 3595952 w 5827689"/>
              <a:gd name="connsiteY11" fmla="*/ 97537 h 714614"/>
              <a:gd name="connsiteX12" fmla="*/ 3712221 w 5827689"/>
              <a:gd name="connsiteY12" fmla="*/ 117315 h 714614"/>
              <a:gd name="connsiteX13" fmla="*/ 3830797 w 5827689"/>
              <a:gd name="connsiteY13" fmla="*/ 139126 h 714614"/>
              <a:gd name="connsiteX14" fmla="*/ 3951680 w 5827689"/>
              <a:gd name="connsiteY14" fmla="*/ 162968 h 714614"/>
              <a:gd name="connsiteX15" fmla="*/ 4074868 w 5827689"/>
              <a:gd name="connsiteY15" fmla="*/ 188910 h 714614"/>
              <a:gd name="connsiteX16" fmla="*/ 4200431 w 5827689"/>
              <a:gd name="connsiteY16" fmla="*/ 216952 h 714614"/>
              <a:gd name="connsiteX17" fmla="*/ 4328301 w 5827689"/>
              <a:gd name="connsiteY17" fmla="*/ 247228 h 714614"/>
              <a:gd name="connsiteX18" fmla="*/ 4458613 w 5827689"/>
              <a:gd name="connsiteY18" fmla="*/ 279877 h 714614"/>
              <a:gd name="connsiteX19" fmla="*/ 4591299 w 5827689"/>
              <a:gd name="connsiteY19" fmla="*/ 314828 h 714614"/>
              <a:gd name="connsiteX20" fmla="*/ 4726427 w 5827689"/>
              <a:gd name="connsiteY20" fmla="*/ 352081 h 714614"/>
              <a:gd name="connsiteX21" fmla="*/ 4863997 w 5827689"/>
              <a:gd name="connsiteY21" fmla="*/ 391705 h 714614"/>
              <a:gd name="connsiteX22" fmla="*/ 5004009 w 5827689"/>
              <a:gd name="connsiteY22" fmla="*/ 433700 h 714614"/>
              <a:gd name="connsiteX23" fmla="*/ 5146395 w 5827689"/>
              <a:gd name="connsiteY23" fmla="*/ 478202 h 714614"/>
              <a:gd name="connsiteX24" fmla="*/ 5291223 w 5827689"/>
              <a:gd name="connsiteY24" fmla="*/ 525344 h 714614"/>
              <a:gd name="connsiteX25" fmla="*/ 5438425 w 5827689"/>
              <a:gd name="connsiteY25" fmla="*/ 574993 h 714614"/>
              <a:gd name="connsiteX26" fmla="*/ 5588139 w 5827689"/>
              <a:gd name="connsiteY26" fmla="*/ 627216 h 714614"/>
              <a:gd name="connsiteX27" fmla="*/ 5740293 w 5827689"/>
              <a:gd name="connsiteY27" fmla="*/ 682080 h 714614"/>
              <a:gd name="connsiteX28" fmla="*/ 5827689 w 5827689"/>
              <a:gd name="connsiteY28" fmla="*/ 714614 h 714614"/>
              <a:gd name="connsiteX29" fmla="*/ 5006432 w 5827689"/>
              <a:gd name="connsiteY29" fmla="*/ 714614 h 714614"/>
              <a:gd name="connsiteX30" fmla="*/ 4969005 w 5827689"/>
              <a:gd name="connsiteY30" fmla="*/ 702197 h 714614"/>
              <a:gd name="connsiteX31" fmla="*/ 4845545 w 5827689"/>
              <a:gd name="connsiteY31" fmla="*/ 662844 h 714614"/>
              <a:gd name="connsiteX32" fmla="*/ 4723985 w 5827689"/>
              <a:gd name="connsiteY32" fmla="*/ 625658 h 714614"/>
              <a:gd name="connsiteX33" fmla="*/ 4604391 w 5827689"/>
              <a:gd name="connsiteY33" fmla="*/ 590572 h 714614"/>
              <a:gd name="connsiteX34" fmla="*/ 4486697 w 5827689"/>
              <a:gd name="connsiteY34" fmla="*/ 557518 h 714614"/>
              <a:gd name="connsiteX35" fmla="*/ 4370970 w 5827689"/>
              <a:gd name="connsiteY35" fmla="*/ 526564 h 714614"/>
              <a:gd name="connsiteX36" fmla="*/ 4257142 w 5827689"/>
              <a:gd name="connsiteY36" fmla="*/ 497777 h 714614"/>
              <a:gd name="connsiteX37" fmla="*/ 4145146 w 5827689"/>
              <a:gd name="connsiteY37" fmla="*/ 470886 h 714614"/>
              <a:gd name="connsiteX38" fmla="*/ 4035049 w 5827689"/>
              <a:gd name="connsiteY38" fmla="*/ 445960 h 714614"/>
              <a:gd name="connsiteX39" fmla="*/ 3926785 w 5827689"/>
              <a:gd name="connsiteY39" fmla="*/ 422863 h 714614"/>
              <a:gd name="connsiteX40" fmla="*/ 3820350 w 5827689"/>
              <a:gd name="connsiteY40" fmla="*/ 401663 h 714614"/>
              <a:gd name="connsiteX41" fmla="*/ 3715748 w 5827689"/>
              <a:gd name="connsiteY41" fmla="*/ 382290 h 714614"/>
              <a:gd name="connsiteX42" fmla="*/ 3612979 w 5827689"/>
              <a:gd name="connsiteY42" fmla="*/ 364815 h 714614"/>
              <a:gd name="connsiteX43" fmla="*/ 3512039 w 5827689"/>
              <a:gd name="connsiteY43" fmla="*/ 349101 h 714614"/>
              <a:gd name="connsiteX44" fmla="*/ 3412797 w 5827689"/>
              <a:gd name="connsiteY44" fmla="*/ 335079 h 714614"/>
              <a:gd name="connsiteX45" fmla="*/ 3315385 w 5827689"/>
              <a:gd name="connsiteY45" fmla="*/ 322752 h 714614"/>
              <a:gd name="connsiteX46" fmla="*/ 3219669 w 5827689"/>
              <a:gd name="connsiteY46" fmla="*/ 312050 h 714614"/>
              <a:gd name="connsiteX47" fmla="*/ 3125650 w 5827689"/>
              <a:gd name="connsiteY47" fmla="*/ 302906 h 714614"/>
              <a:gd name="connsiteX48" fmla="*/ 3033258 w 5827689"/>
              <a:gd name="connsiteY48" fmla="*/ 295320 h 714614"/>
              <a:gd name="connsiteX49" fmla="*/ 2942563 w 5827689"/>
              <a:gd name="connsiteY49" fmla="*/ 289291 h 714614"/>
              <a:gd name="connsiteX50" fmla="*/ 2853495 w 5827689"/>
              <a:gd name="connsiteY50" fmla="*/ 284821 h 714614"/>
              <a:gd name="connsiteX51" fmla="*/ 2765987 w 5827689"/>
              <a:gd name="connsiteY51" fmla="*/ 281841 h 714614"/>
              <a:gd name="connsiteX52" fmla="*/ 2680039 w 5827689"/>
              <a:gd name="connsiteY52" fmla="*/ 280215 h 714614"/>
              <a:gd name="connsiteX53" fmla="*/ 2512826 w 5827689"/>
              <a:gd name="connsiteY53" fmla="*/ 281164 h 714614"/>
              <a:gd name="connsiteX54" fmla="*/ 2351513 w 5827689"/>
              <a:gd name="connsiteY54" fmla="*/ 287327 h 714614"/>
              <a:gd name="connsiteX55" fmla="*/ 2195832 w 5827689"/>
              <a:gd name="connsiteY55" fmla="*/ 298504 h 714614"/>
              <a:gd name="connsiteX56" fmla="*/ 2045576 w 5827689"/>
              <a:gd name="connsiteY56" fmla="*/ 314489 h 714614"/>
              <a:gd name="connsiteX57" fmla="*/ 1900342 w 5827689"/>
              <a:gd name="connsiteY57" fmla="*/ 335012 h 714614"/>
              <a:gd name="connsiteX58" fmla="*/ 1759989 w 5827689"/>
              <a:gd name="connsiteY58" fmla="*/ 359938 h 714614"/>
              <a:gd name="connsiteX59" fmla="*/ 1624184 w 5827689"/>
              <a:gd name="connsiteY59" fmla="*/ 388996 h 714614"/>
              <a:gd name="connsiteX60" fmla="*/ 1492719 w 5827689"/>
              <a:gd name="connsiteY60" fmla="*/ 421982 h 714614"/>
              <a:gd name="connsiteX61" fmla="*/ 1464703 w 5827689"/>
              <a:gd name="connsiteY61" fmla="*/ 429636 h 714614"/>
              <a:gd name="connsiteX62" fmla="*/ 1436890 w 5827689"/>
              <a:gd name="connsiteY62" fmla="*/ 437493 h 714614"/>
              <a:gd name="connsiteX63" fmla="*/ 1409281 w 5827689"/>
              <a:gd name="connsiteY63" fmla="*/ 445554 h 714614"/>
              <a:gd name="connsiteX64" fmla="*/ 1381875 w 5827689"/>
              <a:gd name="connsiteY64" fmla="*/ 453749 h 714614"/>
              <a:gd name="connsiteX65" fmla="*/ 1284600 w 5827689"/>
              <a:gd name="connsiteY65" fmla="*/ 484907 h 714614"/>
              <a:gd name="connsiteX66" fmla="*/ 1189563 w 5827689"/>
              <a:gd name="connsiteY66" fmla="*/ 518300 h 714614"/>
              <a:gd name="connsiteX67" fmla="*/ 1096629 w 5827689"/>
              <a:gd name="connsiteY67" fmla="*/ 553793 h 714614"/>
              <a:gd name="connsiteX68" fmla="*/ 1005661 w 5827689"/>
              <a:gd name="connsiteY68" fmla="*/ 591317 h 714614"/>
              <a:gd name="connsiteX69" fmla="*/ 782280 w 5827689"/>
              <a:gd name="connsiteY69" fmla="*/ 696847 h 714614"/>
              <a:gd name="connsiteX70" fmla="*/ 750447 w 5827689"/>
              <a:gd name="connsiteY70" fmla="*/ 714614 h 714614"/>
              <a:gd name="connsiteX71" fmla="*/ 0 w 5827689"/>
              <a:gd name="connsiteY71" fmla="*/ 714614 h 714614"/>
              <a:gd name="connsiteX72" fmla="*/ 32022 w 5827689"/>
              <a:gd name="connsiteY72" fmla="*/ 691766 h 714614"/>
              <a:gd name="connsiteX73" fmla="*/ 240954 w 5827689"/>
              <a:gd name="connsiteY73" fmla="*/ 560566 h 714614"/>
              <a:gd name="connsiteX74" fmla="*/ 460266 w 5827689"/>
              <a:gd name="connsiteY74" fmla="*/ 441151 h 714614"/>
              <a:gd name="connsiteX75" fmla="*/ 691583 w 5827689"/>
              <a:gd name="connsiteY75" fmla="*/ 333792 h 714614"/>
              <a:gd name="connsiteX76" fmla="*/ 785943 w 5827689"/>
              <a:gd name="connsiteY76" fmla="*/ 295388 h 714614"/>
              <a:gd name="connsiteX77" fmla="*/ 882473 w 5827689"/>
              <a:gd name="connsiteY77" fmla="*/ 258879 h 714614"/>
              <a:gd name="connsiteX78" fmla="*/ 981376 w 5827689"/>
              <a:gd name="connsiteY78" fmla="*/ 224335 h 714614"/>
              <a:gd name="connsiteX79" fmla="*/ 1082790 w 5827689"/>
              <a:gd name="connsiteY79" fmla="*/ 191891 h 714614"/>
              <a:gd name="connsiteX80" fmla="*/ 1111484 w 5827689"/>
              <a:gd name="connsiteY80" fmla="*/ 183288 h 714614"/>
              <a:gd name="connsiteX81" fmla="*/ 1140450 w 5827689"/>
              <a:gd name="connsiteY81" fmla="*/ 174821 h 714614"/>
              <a:gd name="connsiteX82" fmla="*/ 1169619 w 5827689"/>
              <a:gd name="connsiteY82" fmla="*/ 166558 h 714614"/>
              <a:gd name="connsiteX83" fmla="*/ 1198993 w 5827689"/>
              <a:gd name="connsiteY83" fmla="*/ 158430 h 714614"/>
              <a:gd name="connsiteX84" fmla="*/ 1336765 w 5827689"/>
              <a:gd name="connsiteY84" fmla="*/ 123479 h 714614"/>
              <a:gd name="connsiteX85" fmla="*/ 1479558 w 5827689"/>
              <a:gd name="connsiteY85" fmla="*/ 92389 h 714614"/>
              <a:gd name="connsiteX86" fmla="*/ 1627643 w 5827689"/>
              <a:gd name="connsiteY86" fmla="*/ 65364 h 714614"/>
              <a:gd name="connsiteX87" fmla="*/ 1781425 w 5827689"/>
              <a:gd name="connsiteY87" fmla="*/ 42605 h 714614"/>
              <a:gd name="connsiteX88" fmla="*/ 1941313 w 5827689"/>
              <a:gd name="connsiteY88" fmla="*/ 24453 h 714614"/>
              <a:gd name="connsiteX89" fmla="*/ 2107645 w 5827689"/>
              <a:gd name="connsiteY89" fmla="*/ 11108 h 714614"/>
              <a:gd name="connsiteX90" fmla="*/ 2280761 w 5827689"/>
              <a:gd name="connsiteY90" fmla="*/ 2845 h 714614"/>
              <a:gd name="connsiteX91" fmla="*/ 2460999 w 5827689"/>
              <a:gd name="connsiteY91" fmla="*/ 0 h 71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5827689" h="714614">
                <a:moveTo>
                  <a:pt x="2460999" y="0"/>
                </a:moveTo>
                <a:cubicBezTo>
                  <a:pt x="2491729" y="0"/>
                  <a:pt x="2522662" y="271"/>
                  <a:pt x="2553934" y="746"/>
                </a:cubicBezTo>
                <a:cubicBezTo>
                  <a:pt x="2585274" y="1219"/>
                  <a:pt x="2616885" y="1964"/>
                  <a:pt x="2648768" y="2913"/>
                </a:cubicBezTo>
                <a:cubicBezTo>
                  <a:pt x="2680717" y="3929"/>
                  <a:pt x="2713008" y="5148"/>
                  <a:pt x="2745569" y="6639"/>
                </a:cubicBezTo>
                <a:cubicBezTo>
                  <a:pt x="2778197" y="8128"/>
                  <a:pt x="2811166" y="9957"/>
                  <a:pt x="2844404" y="11989"/>
                </a:cubicBezTo>
                <a:cubicBezTo>
                  <a:pt x="2877779" y="14022"/>
                  <a:pt x="2911493" y="16392"/>
                  <a:pt x="2945411" y="18966"/>
                </a:cubicBezTo>
                <a:cubicBezTo>
                  <a:pt x="2979465" y="21608"/>
                  <a:pt x="3013789" y="24453"/>
                  <a:pt x="3048453" y="27635"/>
                </a:cubicBezTo>
                <a:cubicBezTo>
                  <a:pt x="3083253" y="30819"/>
                  <a:pt x="3118256" y="34274"/>
                  <a:pt x="3153598" y="37999"/>
                </a:cubicBezTo>
                <a:cubicBezTo>
                  <a:pt x="3189008" y="41724"/>
                  <a:pt x="3224825" y="45788"/>
                  <a:pt x="3260845" y="50123"/>
                </a:cubicBezTo>
                <a:cubicBezTo>
                  <a:pt x="3297069" y="54458"/>
                  <a:pt x="3333564" y="59132"/>
                  <a:pt x="3370331" y="64077"/>
                </a:cubicBezTo>
                <a:cubicBezTo>
                  <a:pt x="3407234" y="69021"/>
                  <a:pt x="3444475" y="74304"/>
                  <a:pt x="3481988" y="79858"/>
                </a:cubicBezTo>
                <a:cubicBezTo>
                  <a:pt x="3519705" y="85413"/>
                  <a:pt x="3557692" y="91306"/>
                  <a:pt x="3595952" y="97537"/>
                </a:cubicBezTo>
                <a:cubicBezTo>
                  <a:pt x="3634414" y="103768"/>
                  <a:pt x="3673148" y="110338"/>
                  <a:pt x="3712221" y="117315"/>
                </a:cubicBezTo>
                <a:cubicBezTo>
                  <a:pt x="3751431" y="124293"/>
                  <a:pt x="3790978" y="131540"/>
                  <a:pt x="3830797" y="139126"/>
                </a:cubicBezTo>
                <a:cubicBezTo>
                  <a:pt x="3870820" y="146780"/>
                  <a:pt x="3911114" y="154704"/>
                  <a:pt x="3951680" y="162968"/>
                </a:cubicBezTo>
                <a:cubicBezTo>
                  <a:pt x="3992449" y="171299"/>
                  <a:pt x="4033489" y="179969"/>
                  <a:pt x="4074868" y="188910"/>
                </a:cubicBezTo>
                <a:cubicBezTo>
                  <a:pt x="4116452" y="197918"/>
                  <a:pt x="4158306" y="207266"/>
                  <a:pt x="4200431" y="216952"/>
                </a:cubicBezTo>
                <a:cubicBezTo>
                  <a:pt x="4242761" y="226705"/>
                  <a:pt x="4285362" y="236798"/>
                  <a:pt x="4328301" y="247228"/>
                </a:cubicBezTo>
                <a:cubicBezTo>
                  <a:pt x="4371445" y="257728"/>
                  <a:pt x="4414927" y="268632"/>
                  <a:pt x="4458613" y="279877"/>
                </a:cubicBezTo>
                <a:cubicBezTo>
                  <a:pt x="4502571" y="291188"/>
                  <a:pt x="4546799" y="302838"/>
                  <a:pt x="4591299" y="314828"/>
                </a:cubicBezTo>
                <a:cubicBezTo>
                  <a:pt x="4636069" y="326884"/>
                  <a:pt x="4681113" y="339348"/>
                  <a:pt x="4726427" y="352081"/>
                </a:cubicBezTo>
                <a:cubicBezTo>
                  <a:pt x="4772012" y="364950"/>
                  <a:pt x="4817868" y="378158"/>
                  <a:pt x="4863997" y="391705"/>
                </a:cubicBezTo>
                <a:cubicBezTo>
                  <a:pt x="4910395" y="405320"/>
                  <a:pt x="4957067" y="419341"/>
                  <a:pt x="5004009" y="433700"/>
                </a:cubicBezTo>
                <a:cubicBezTo>
                  <a:pt x="5051223" y="448128"/>
                  <a:pt x="5098707" y="462962"/>
                  <a:pt x="5146395" y="478202"/>
                </a:cubicBezTo>
                <a:cubicBezTo>
                  <a:pt x="5194423" y="493510"/>
                  <a:pt x="5242721" y="509223"/>
                  <a:pt x="5291223" y="525344"/>
                </a:cubicBezTo>
                <a:cubicBezTo>
                  <a:pt x="5340064" y="541533"/>
                  <a:pt x="5389109" y="558060"/>
                  <a:pt x="5438425" y="574993"/>
                </a:cubicBezTo>
                <a:cubicBezTo>
                  <a:pt x="5488081" y="591994"/>
                  <a:pt x="5538008" y="609402"/>
                  <a:pt x="5588139" y="627216"/>
                </a:cubicBezTo>
                <a:cubicBezTo>
                  <a:pt x="5638608" y="645098"/>
                  <a:pt x="5689348" y="663386"/>
                  <a:pt x="5740293" y="682080"/>
                </a:cubicBezTo>
                <a:lnTo>
                  <a:pt x="5827689" y="714614"/>
                </a:lnTo>
                <a:lnTo>
                  <a:pt x="5006432" y="714614"/>
                </a:lnTo>
                <a:lnTo>
                  <a:pt x="4969005" y="702197"/>
                </a:lnTo>
                <a:cubicBezTo>
                  <a:pt x="4927627" y="688719"/>
                  <a:pt x="4886518" y="675645"/>
                  <a:pt x="4845545" y="662844"/>
                </a:cubicBezTo>
                <a:cubicBezTo>
                  <a:pt x="4804775" y="650110"/>
                  <a:pt x="4764279" y="637714"/>
                  <a:pt x="4723985" y="625658"/>
                </a:cubicBezTo>
                <a:cubicBezTo>
                  <a:pt x="4683893" y="613669"/>
                  <a:pt x="4644007" y="601951"/>
                  <a:pt x="4604391" y="590572"/>
                </a:cubicBezTo>
                <a:cubicBezTo>
                  <a:pt x="4564910" y="579260"/>
                  <a:pt x="4525703" y="568220"/>
                  <a:pt x="4486697" y="557518"/>
                </a:cubicBezTo>
                <a:cubicBezTo>
                  <a:pt x="4447895" y="546883"/>
                  <a:pt x="4409297" y="536588"/>
                  <a:pt x="4370970" y="526564"/>
                </a:cubicBezTo>
                <a:cubicBezTo>
                  <a:pt x="4332778" y="516674"/>
                  <a:pt x="4294859" y="507057"/>
                  <a:pt x="4257142" y="497777"/>
                </a:cubicBezTo>
                <a:cubicBezTo>
                  <a:pt x="4219562" y="488497"/>
                  <a:pt x="4182253" y="479556"/>
                  <a:pt x="4145146" y="470886"/>
                </a:cubicBezTo>
                <a:cubicBezTo>
                  <a:pt x="4108244" y="462284"/>
                  <a:pt x="4071545" y="453953"/>
                  <a:pt x="4035049" y="445960"/>
                </a:cubicBezTo>
                <a:cubicBezTo>
                  <a:pt x="3998758" y="437968"/>
                  <a:pt x="3962670" y="430246"/>
                  <a:pt x="3926785" y="422863"/>
                </a:cubicBezTo>
                <a:cubicBezTo>
                  <a:pt x="3891035" y="415547"/>
                  <a:pt x="3855558" y="408436"/>
                  <a:pt x="3820350" y="401663"/>
                </a:cubicBezTo>
                <a:cubicBezTo>
                  <a:pt x="3785280" y="394889"/>
                  <a:pt x="3750345" y="388454"/>
                  <a:pt x="3715748" y="382290"/>
                </a:cubicBezTo>
                <a:cubicBezTo>
                  <a:pt x="3681220" y="376194"/>
                  <a:pt x="3646964" y="370369"/>
                  <a:pt x="3612979" y="364815"/>
                </a:cubicBezTo>
                <a:cubicBezTo>
                  <a:pt x="3579128" y="359261"/>
                  <a:pt x="3545482" y="354046"/>
                  <a:pt x="3512039" y="349101"/>
                </a:cubicBezTo>
                <a:cubicBezTo>
                  <a:pt x="3478732" y="344156"/>
                  <a:pt x="3445629" y="339483"/>
                  <a:pt x="3412797" y="335079"/>
                </a:cubicBezTo>
                <a:cubicBezTo>
                  <a:pt x="3380100" y="330745"/>
                  <a:pt x="3347607" y="326613"/>
                  <a:pt x="3315385" y="322752"/>
                </a:cubicBezTo>
                <a:cubicBezTo>
                  <a:pt x="3283231" y="318959"/>
                  <a:pt x="3251348" y="315370"/>
                  <a:pt x="3219669" y="312050"/>
                </a:cubicBezTo>
                <a:cubicBezTo>
                  <a:pt x="3188126" y="308731"/>
                  <a:pt x="3156786" y="305684"/>
                  <a:pt x="3125650" y="302906"/>
                </a:cubicBezTo>
                <a:cubicBezTo>
                  <a:pt x="3094581" y="300129"/>
                  <a:pt x="3063784" y="297623"/>
                  <a:pt x="3033258" y="295320"/>
                </a:cubicBezTo>
                <a:cubicBezTo>
                  <a:pt x="3002801" y="293017"/>
                  <a:pt x="2972546" y="291053"/>
                  <a:pt x="2942563" y="289291"/>
                </a:cubicBezTo>
                <a:cubicBezTo>
                  <a:pt x="2912647" y="287531"/>
                  <a:pt x="2882935" y="286040"/>
                  <a:pt x="2853495" y="284821"/>
                </a:cubicBezTo>
                <a:cubicBezTo>
                  <a:pt x="2824054" y="283602"/>
                  <a:pt x="2794952" y="282587"/>
                  <a:pt x="2765987" y="281841"/>
                </a:cubicBezTo>
                <a:cubicBezTo>
                  <a:pt x="2737089" y="281028"/>
                  <a:pt x="2708463" y="280554"/>
                  <a:pt x="2680039" y="280215"/>
                </a:cubicBezTo>
                <a:cubicBezTo>
                  <a:pt x="2623397" y="279605"/>
                  <a:pt x="2567637" y="279944"/>
                  <a:pt x="2512826" y="281164"/>
                </a:cubicBezTo>
                <a:cubicBezTo>
                  <a:pt x="2458219" y="282315"/>
                  <a:pt x="2404425" y="284415"/>
                  <a:pt x="2351513" y="287327"/>
                </a:cubicBezTo>
                <a:cubicBezTo>
                  <a:pt x="2298805" y="290172"/>
                  <a:pt x="2246912" y="293966"/>
                  <a:pt x="2195832" y="298504"/>
                </a:cubicBezTo>
                <a:cubicBezTo>
                  <a:pt x="2144955" y="303042"/>
                  <a:pt x="2094824" y="308393"/>
                  <a:pt x="2045576" y="314489"/>
                </a:cubicBezTo>
                <a:cubicBezTo>
                  <a:pt x="1996395" y="320585"/>
                  <a:pt x="1947962" y="327426"/>
                  <a:pt x="1900342" y="335012"/>
                </a:cubicBezTo>
                <a:cubicBezTo>
                  <a:pt x="1852789" y="342599"/>
                  <a:pt x="1806049" y="350929"/>
                  <a:pt x="1759989" y="359938"/>
                </a:cubicBezTo>
                <a:cubicBezTo>
                  <a:pt x="1713998" y="368947"/>
                  <a:pt x="1668751" y="378633"/>
                  <a:pt x="1624184" y="388996"/>
                </a:cubicBezTo>
                <a:cubicBezTo>
                  <a:pt x="1579615" y="399291"/>
                  <a:pt x="1535862" y="410332"/>
                  <a:pt x="1492719" y="421982"/>
                </a:cubicBezTo>
                <a:cubicBezTo>
                  <a:pt x="1483357" y="424489"/>
                  <a:pt x="1473997" y="427063"/>
                  <a:pt x="1464703" y="429636"/>
                </a:cubicBezTo>
                <a:cubicBezTo>
                  <a:pt x="1455410" y="432210"/>
                  <a:pt x="1446116" y="434852"/>
                  <a:pt x="1436890" y="437493"/>
                </a:cubicBezTo>
                <a:cubicBezTo>
                  <a:pt x="1427665" y="440135"/>
                  <a:pt x="1418439" y="442845"/>
                  <a:pt x="1409281" y="445554"/>
                </a:cubicBezTo>
                <a:cubicBezTo>
                  <a:pt x="1400123" y="448263"/>
                  <a:pt x="1390966" y="450973"/>
                  <a:pt x="1381875" y="453749"/>
                </a:cubicBezTo>
                <a:cubicBezTo>
                  <a:pt x="1349043" y="463774"/>
                  <a:pt x="1316619" y="474137"/>
                  <a:pt x="1284600" y="484907"/>
                </a:cubicBezTo>
                <a:cubicBezTo>
                  <a:pt x="1252514" y="495676"/>
                  <a:pt x="1220903" y="506785"/>
                  <a:pt x="1189563" y="518300"/>
                </a:cubicBezTo>
                <a:cubicBezTo>
                  <a:pt x="1158223" y="529747"/>
                  <a:pt x="1127290" y="541600"/>
                  <a:pt x="1096629" y="553793"/>
                </a:cubicBezTo>
                <a:cubicBezTo>
                  <a:pt x="1065967" y="565984"/>
                  <a:pt x="1035644" y="578515"/>
                  <a:pt x="1005661" y="591317"/>
                </a:cubicBezTo>
                <a:cubicBezTo>
                  <a:pt x="929076" y="624371"/>
                  <a:pt x="854661" y="659593"/>
                  <a:pt x="782280" y="696847"/>
                </a:cubicBezTo>
                <a:lnTo>
                  <a:pt x="750447" y="714614"/>
                </a:lnTo>
                <a:lnTo>
                  <a:pt x="0" y="714614"/>
                </a:lnTo>
                <a:lnTo>
                  <a:pt x="32022" y="691766"/>
                </a:lnTo>
                <a:cubicBezTo>
                  <a:pt x="99857" y="646250"/>
                  <a:pt x="169456" y="602426"/>
                  <a:pt x="240954" y="560566"/>
                </a:cubicBezTo>
                <a:cubicBezTo>
                  <a:pt x="312046" y="518842"/>
                  <a:pt x="385105" y="479014"/>
                  <a:pt x="460266" y="441151"/>
                </a:cubicBezTo>
                <a:cubicBezTo>
                  <a:pt x="535088" y="403423"/>
                  <a:pt x="612149" y="367593"/>
                  <a:pt x="691583" y="333792"/>
                </a:cubicBezTo>
                <a:cubicBezTo>
                  <a:pt x="722720" y="320720"/>
                  <a:pt x="754128" y="307919"/>
                  <a:pt x="785943" y="295388"/>
                </a:cubicBezTo>
                <a:cubicBezTo>
                  <a:pt x="817758" y="282925"/>
                  <a:pt x="849912" y="270733"/>
                  <a:pt x="882473" y="258879"/>
                </a:cubicBezTo>
                <a:cubicBezTo>
                  <a:pt x="915033" y="247026"/>
                  <a:pt x="948002" y="235511"/>
                  <a:pt x="981376" y="224335"/>
                </a:cubicBezTo>
                <a:cubicBezTo>
                  <a:pt x="1014751" y="213158"/>
                  <a:pt x="1048533" y="202321"/>
                  <a:pt x="1082790" y="191891"/>
                </a:cubicBezTo>
                <a:cubicBezTo>
                  <a:pt x="1092287" y="189045"/>
                  <a:pt x="1101851" y="186133"/>
                  <a:pt x="1111484" y="183288"/>
                </a:cubicBezTo>
                <a:cubicBezTo>
                  <a:pt x="1121117" y="180444"/>
                  <a:pt x="1130750" y="177599"/>
                  <a:pt x="1140450" y="174821"/>
                </a:cubicBezTo>
                <a:cubicBezTo>
                  <a:pt x="1150151" y="172045"/>
                  <a:pt x="1159851" y="169267"/>
                  <a:pt x="1169619" y="166558"/>
                </a:cubicBezTo>
                <a:cubicBezTo>
                  <a:pt x="1179387" y="163781"/>
                  <a:pt x="1189156" y="161072"/>
                  <a:pt x="1198993" y="158430"/>
                </a:cubicBezTo>
                <a:cubicBezTo>
                  <a:pt x="1244103" y="146170"/>
                  <a:pt x="1290027" y="134520"/>
                  <a:pt x="1336765" y="123479"/>
                </a:cubicBezTo>
                <a:cubicBezTo>
                  <a:pt x="1383572" y="112439"/>
                  <a:pt x="1431125" y="102075"/>
                  <a:pt x="1479558" y="92389"/>
                </a:cubicBezTo>
                <a:cubicBezTo>
                  <a:pt x="1528061" y="82703"/>
                  <a:pt x="1577377" y="73694"/>
                  <a:pt x="1627643" y="65364"/>
                </a:cubicBezTo>
                <a:cubicBezTo>
                  <a:pt x="1677976" y="57032"/>
                  <a:pt x="1729260" y="49446"/>
                  <a:pt x="1781425" y="42605"/>
                </a:cubicBezTo>
                <a:cubicBezTo>
                  <a:pt x="1833726" y="35764"/>
                  <a:pt x="1887045" y="29736"/>
                  <a:pt x="1941313" y="24453"/>
                </a:cubicBezTo>
                <a:cubicBezTo>
                  <a:pt x="1995785" y="19169"/>
                  <a:pt x="2051207" y="14699"/>
                  <a:pt x="2107645" y="11108"/>
                </a:cubicBezTo>
                <a:cubicBezTo>
                  <a:pt x="2164287" y="7518"/>
                  <a:pt x="2222016" y="4742"/>
                  <a:pt x="2280761" y="2845"/>
                </a:cubicBezTo>
                <a:cubicBezTo>
                  <a:pt x="2339711" y="1016"/>
                  <a:pt x="2399812" y="0"/>
                  <a:pt x="2460999"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Shape 54">
            <a:extLst>
              <a:ext uri="{FF2B5EF4-FFF2-40B4-BE49-F238E27FC236}">
                <a16:creationId xmlns:a16="http://schemas.microsoft.com/office/drawing/2014/main" id="{99C7595E-EA18-EA12-5111-2B11E913FDF1}"/>
              </a:ext>
            </a:extLst>
          </p:cNvPr>
          <p:cNvSpPr/>
          <p:nvPr userDrawn="1"/>
        </p:nvSpPr>
        <p:spPr>
          <a:xfrm>
            <a:off x="6422163" y="6844772"/>
            <a:ext cx="611275" cy="13228"/>
          </a:xfrm>
          <a:custGeom>
            <a:avLst/>
            <a:gdLst>
              <a:gd name="connsiteX0" fmla="*/ 415173 w 611275"/>
              <a:gd name="connsiteY0" fmla="*/ 1557 h 13228"/>
              <a:gd name="connsiteX1" fmla="*/ 611275 w 611275"/>
              <a:gd name="connsiteY1" fmla="*/ 13228 h 13228"/>
              <a:gd name="connsiteX2" fmla="*/ 0 w 611275"/>
              <a:gd name="connsiteY2" fmla="*/ 13228 h 13228"/>
              <a:gd name="connsiteX3" fmla="*/ 124974 w 611275"/>
              <a:gd name="connsiteY3" fmla="*/ 3589 h 13228"/>
              <a:gd name="connsiteX4" fmla="*/ 415173 w 611275"/>
              <a:gd name="connsiteY4" fmla="*/ 1557 h 13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275" h="13228">
                <a:moveTo>
                  <a:pt x="415173" y="1557"/>
                </a:moveTo>
                <a:lnTo>
                  <a:pt x="611275" y="13228"/>
                </a:lnTo>
                <a:lnTo>
                  <a:pt x="0" y="13228"/>
                </a:lnTo>
                <a:lnTo>
                  <a:pt x="124974" y="3589"/>
                </a:lnTo>
                <a:cubicBezTo>
                  <a:pt x="219401" y="-340"/>
                  <a:pt x="316202" y="-1084"/>
                  <a:pt x="415173" y="155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Shape 51">
            <a:extLst>
              <a:ext uri="{FF2B5EF4-FFF2-40B4-BE49-F238E27FC236}">
                <a16:creationId xmlns:a16="http://schemas.microsoft.com/office/drawing/2014/main" id="{92C58336-0181-2AAB-7EF2-9EC6149A3E7A}"/>
              </a:ext>
            </a:extLst>
          </p:cNvPr>
          <p:cNvSpPr/>
          <p:nvPr userDrawn="1"/>
        </p:nvSpPr>
        <p:spPr>
          <a:xfrm>
            <a:off x="4899982" y="6529682"/>
            <a:ext cx="3605346" cy="328318"/>
          </a:xfrm>
          <a:custGeom>
            <a:avLst/>
            <a:gdLst>
              <a:gd name="connsiteX0" fmla="*/ 1690095 w 3605346"/>
              <a:gd name="connsiteY0" fmla="*/ 533 h 328318"/>
              <a:gd name="connsiteX1" fmla="*/ 1773262 w 3605346"/>
              <a:gd name="connsiteY1" fmla="*/ 2429 h 328318"/>
              <a:gd name="connsiteX2" fmla="*/ 1857852 w 3605346"/>
              <a:gd name="connsiteY2" fmla="*/ 5680 h 328318"/>
              <a:gd name="connsiteX3" fmla="*/ 1943867 w 3605346"/>
              <a:gd name="connsiteY3" fmla="*/ 10355 h 328318"/>
              <a:gd name="connsiteX4" fmla="*/ 2031442 w 3605346"/>
              <a:gd name="connsiteY4" fmla="*/ 16586 h 328318"/>
              <a:gd name="connsiteX5" fmla="*/ 2120510 w 3605346"/>
              <a:gd name="connsiteY5" fmla="*/ 24308 h 328318"/>
              <a:gd name="connsiteX6" fmla="*/ 2211070 w 3605346"/>
              <a:gd name="connsiteY6" fmla="*/ 33519 h 328318"/>
              <a:gd name="connsiteX7" fmla="*/ 2303190 w 3605346"/>
              <a:gd name="connsiteY7" fmla="*/ 44289 h 328318"/>
              <a:gd name="connsiteX8" fmla="*/ 2396870 w 3605346"/>
              <a:gd name="connsiteY8" fmla="*/ 56616 h 328318"/>
              <a:gd name="connsiteX9" fmla="*/ 2492179 w 3605346"/>
              <a:gd name="connsiteY9" fmla="*/ 70637 h 328318"/>
              <a:gd name="connsiteX10" fmla="*/ 2589049 w 3605346"/>
              <a:gd name="connsiteY10" fmla="*/ 86217 h 328318"/>
              <a:gd name="connsiteX11" fmla="*/ 2687545 w 3605346"/>
              <a:gd name="connsiteY11" fmla="*/ 103489 h 328318"/>
              <a:gd name="connsiteX12" fmla="*/ 2787738 w 3605346"/>
              <a:gd name="connsiteY12" fmla="*/ 122590 h 328318"/>
              <a:gd name="connsiteX13" fmla="*/ 2889490 w 3605346"/>
              <a:gd name="connsiteY13" fmla="*/ 143451 h 328318"/>
              <a:gd name="connsiteX14" fmla="*/ 2992939 w 3605346"/>
              <a:gd name="connsiteY14" fmla="*/ 166075 h 328318"/>
              <a:gd name="connsiteX15" fmla="*/ 3098084 w 3605346"/>
              <a:gd name="connsiteY15" fmla="*/ 190526 h 328318"/>
              <a:gd name="connsiteX16" fmla="*/ 3204925 w 3605346"/>
              <a:gd name="connsiteY16" fmla="*/ 216807 h 328318"/>
              <a:gd name="connsiteX17" fmla="*/ 3313461 w 3605346"/>
              <a:gd name="connsiteY17" fmla="*/ 244985 h 328318"/>
              <a:gd name="connsiteX18" fmla="*/ 3423760 w 3605346"/>
              <a:gd name="connsiteY18" fmla="*/ 275194 h 328318"/>
              <a:gd name="connsiteX19" fmla="*/ 3535756 w 3605346"/>
              <a:gd name="connsiteY19" fmla="*/ 307435 h 328318"/>
              <a:gd name="connsiteX20" fmla="*/ 3605346 w 3605346"/>
              <a:gd name="connsiteY20" fmla="*/ 328318 h 328318"/>
              <a:gd name="connsiteX21" fmla="*/ 2133456 w 3605346"/>
              <a:gd name="connsiteY21" fmla="*/ 328318 h 328318"/>
              <a:gd name="connsiteX22" fmla="*/ 1937354 w 3605346"/>
              <a:gd name="connsiteY22" fmla="*/ 316647 h 328318"/>
              <a:gd name="connsiteX23" fmla="*/ 1647155 w 3605346"/>
              <a:gd name="connsiteY23" fmla="*/ 318679 h 328318"/>
              <a:gd name="connsiteX24" fmla="*/ 1522181 w 3605346"/>
              <a:gd name="connsiteY24" fmla="*/ 328318 h 328318"/>
              <a:gd name="connsiteX25" fmla="*/ 0 w 3605346"/>
              <a:gd name="connsiteY25" fmla="*/ 328318 h 328318"/>
              <a:gd name="connsiteX26" fmla="*/ 52279 w 3605346"/>
              <a:gd name="connsiteY26" fmla="*/ 303439 h 328318"/>
              <a:gd name="connsiteX27" fmla="*/ 142026 w 3605346"/>
              <a:gd name="connsiteY27" fmla="*/ 266252 h 328318"/>
              <a:gd name="connsiteX28" fmla="*/ 233603 w 3605346"/>
              <a:gd name="connsiteY28" fmla="*/ 231166 h 328318"/>
              <a:gd name="connsiteX29" fmla="*/ 327148 w 3605346"/>
              <a:gd name="connsiteY29" fmla="*/ 198181 h 328318"/>
              <a:gd name="connsiteX30" fmla="*/ 422864 w 3605346"/>
              <a:gd name="connsiteY30" fmla="*/ 167497 h 328318"/>
              <a:gd name="connsiteX31" fmla="*/ 449727 w 3605346"/>
              <a:gd name="connsiteY31" fmla="*/ 159436 h 328318"/>
              <a:gd name="connsiteX32" fmla="*/ 476794 w 3605346"/>
              <a:gd name="connsiteY32" fmla="*/ 151579 h 328318"/>
              <a:gd name="connsiteX33" fmla="*/ 504063 w 3605346"/>
              <a:gd name="connsiteY33" fmla="*/ 143858 h 328318"/>
              <a:gd name="connsiteX34" fmla="*/ 531536 w 3605346"/>
              <a:gd name="connsiteY34" fmla="*/ 136339 h 328318"/>
              <a:gd name="connsiteX35" fmla="*/ 660559 w 3605346"/>
              <a:gd name="connsiteY35" fmla="*/ 104098 h 328318"/>
              <a:gd name="connsiteX36" fmla="*/ 793652 w 3605346"/>
              <a:gd name="connsiteY36" fmla="*/ 75785 h 328318"/>
              <a:gd name="connsiteX37" fmla="*/ 931018 w 3605346"/>
              <a:gd name="connsiteY37" fmla="*/ 51672 h 328318"/>
              <a:gd name="connsiteX38" fmla="*/ 1072862 w 3605346"/>
              <a:gd name="connsiteY38" fmla="*/ 31894 h 328318"/>
              <a:gd name="connsiteX39" fmla="*/ 1219522 w 3605346"/>
              <a:gd name="connsiteY39" fmla="*/ 16721 h 328318"/>
              <a:gd name="connsiteX40" fmla="*/ 1371134 w 3605346"/>
              <a:gd name="connsiteY40" fmla="*/ 6290 h 328318"/>
              <a:gd name="connsiteX41" fmla="*/ 1527901 w 3605346"/>
              <a:gd name="connsiteY41" fmla="*/ 804 h 328318"/>
              <a:gd name="connsiteX42" fmla="*/ 1690095 w 3605346"/>
              <a:gd name="connsiteY42" fmla="*/ 533 h 328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605346" h="328318">
                <a:moveTo>
                  <a:pt x="1690095" y="533"/>
                </a:moveTo>
                <a:cubicBezTo>
                  <a:pt x="1717636" y="940"/>
                  <a:pt x="1745313" y="1549"/>
                  <a:pt x="1773262" y="2429"/>
                </a:cubicBezTo>
                <a:cubicBezTo>
                  <a:pt x="1801278" y="3310"/>
                  <a:pt x="1829429" y="4393"/>
                  <a:pt x="1857852" y="5680"/>
                </a:cubicBezTo>
                <a:cubicBezTo>
                  <a:pt x="1886274" y="6967"/>
                  <a:pt x="1914968" y="8526"/>
                  <a:pt x="1943867" y="10355"/>
                </a:cubicBezTo>
                <a:cubicBezTo>
                  <a:pt x="1972833" y="12183"/>
                  <a:pt x="2002002" y="14283"/>
                  <a:pt x="2031442" y="16586"/>
                </a:cubicBezTo>
                <a:cubicBezTo>
                  <a:pt x="2060950" y="18889"/>
                  <a:pt x="2090594" y="21463"/>
                  <a:pt x="2120510" y="24308"/>
                </a:cubicBezTo>
                <a:cubicBezTo>
                  <a:pt x="2150493" y="27084"/>
                  <a:pt x="2180680" y="30200"/>
                  <a:pt x="2211070" y="33519"/>
                </a:cubicBezTo>
                <a:cubicBezTo>
                  <a:pt x="2241596" y="36838"/>
                  <a:pt x="2272257" y="40428"/>
                  <a:pt x="2303190" y="44289"/>
                </a:cubicBezTo>
                <a:cubicBezTo>
                  <a:pt x="2334190" y="48150"/>
                  <a:pt x="2365463" y="52214"/>
                  <a:pt x="2396870" y="56616"/>
                </a:cubicBezTo>
                <a:cubicBezTo>
                  <a:pt x="2428482" y="61087"/>
                  <a:pt x="2460228" y="65760"/>
                  <a:pt x="2492179" y="70637"/>
                </a:cubicBezTo>
                <a:cubicBezTo>
                  <a:pt x="2524265" y="75582"/>
                  <a:pt x="2556554" y="80730"/>
                  <a:pt x="2589049" y="86217"/>
                </a:cubicBezTo>
                <a:cubicBezTo>
                  <a:pt x="2621677" y="91702"/>
                  <a:pt x="2654509" y="97460"/>
                  <a:pt x="2687545" y="103489"/>
                </a:cubicBezTo>
                <a:cubicBezTo>
                  <a:pt x="2720716" y="109516"/>
                  <a:pt x="2754091" y="115884"/>
                  <a:pt x="2787738" y="122590"/>
                </a:cubicBezTo>
                <a:cubicBezTo>
                  <a:pt x="2821451" y="129227"/>
                  <a:pt x="2855369" y="136204"/>
                  <a:pt x="2889490" y="143451"/>
                </a:cubicBezTo>
                <a:cubicBezTo>
                  <a:pt x="2923747" y="150699"/>
                  <a:pt x="2958275" y="158217"/>
                  <a:pt x="2992939" y="166075"/>
                </a:cubicBezTo>
                <a:cubicBezTo>
                  <a:pt x="3027807" y="173932"/>
                  <a:pt x="3062810" y="182127"/>
                  <a:pt x="3098084" y="190526"/>
                </a:cubicBezTo>
                <a:cubicBezTo>
                  <a:pt x="3133494" y="198993"/>
                  <a:pt x="3169107" y="207731"/>
                  <a:pt x="3204925" y="216807"/>
                </a:cubicBezTo>
                <a:cubicBezTo>
                  <a:pt x="3240878" y="225883"/>
                  <a:pt x="3277101" y="235298"/>
                  <a:pt x="3313461" y="244985"/>
                </a:cubicBezTo>
                <a:cubicBezTo>
                  <a:pt x="3350024" y="254738"/>
                  <a:pt x="3386791" y="264830"/>
                  <a:pt x="3423760" y="275194"/>
                </a:cubicBezTo>
                <a:cubicBezTo>
                  <a:pt x="3460867" y="285625"/>
                  <a:pt x="3498244" y="296394"/>
                  <a:pt x="3535756" y="307435"/>
                </a:cubicBezTo>
                <a:lnTo>
                  <a:pt x="3605346" y="328318"/>
                </a:lnTo>
                <a:lnTo>
                  <a:pt x="2133456" y="328318"/>
                </a:lnTo>
                <a:lnTo>
                  <a:pt x="1937354" y="316647"/>
                </a:lnTo>
                <a:cubicBezTo>
                  <a:pt x="1838383" y="314006"/>
                  <a:pt x="1741582" y="314750"/>
                  <a:pt x="1647155" y="318679"/>
                </a:cubicBezTo>
                <a:lnTo>
                  <a:pt x="1522181" y="328318"/>
                </a:lnTo>
                <a:lnTo>
                  <a:pt x="0" y="328318"/>
                </a:lnTo>
                <a:lnTo>
                  <a:pt x="52279" y="303439"/>
                </a:lnTo>
                <a:cubicBezTo>
                  <a:pt x="81923" y="290705"/>
                  <a:pt x="111839" y="278310"/>
                  <a:pt x="142026" y="266252"/>
                </a:cubicBezTo>
                <a:cubicBezTo>
                  <a:pt x="172213" y="254263"/>
                  <a:pt x="202739" y="242546"/>
                  <a:pt x="233603" y="231166"/>
                </a:cubicBezTo>
                <a:cubicBezTo>
                  <a:pt x="264401" y="219787"/>
                  <a:pt x="295605" y="208814"/>
                  <a:pt x="327148" y="198181"/>
                </a:cubicBezTo>
                <a:cubicBezTo>
                  <a:pt x="358692" y="187546"/>
                  <a:pt x="390574" y="177318"/>
                  <a:pt x="422864" y="167497"/>
                </a:cubicBezTo>
                <a:cubicBezTo>
                  <a:pt x="431751" y="164788"/>
                  <a:pt x="440705" y="162078"/>
                  <a:pt x="449727" y="159436"/>
                </a:cubicBezTo>
                <a:cubicBezTo>
                  <a:pt x="458681" y="156795"/>
                  <a:pt x="467704" y="154221"/>
                  <a:pt x="476794" y="151579"/>
                </a:cubicBezTo>
                <a:cubicBezTo>
                  <a:pt x="485883" y="148938"/>
                  <a:pt x="494973" y="146364"/>
                  <a:pt x="504063" y="143858"/>
                </a:cubicBezTo>
                <a:cubicBezTo>
                  <a:pt x="513221" y="141284"/>
                  <a:pt x="522379" y="138778"/>
                  <a:pt x="531536" y="136339"/>
                </a:cubicBezTo>
                <a:cubicBezTo>
                  <a:pt x="573934" y="124960"/>
                  <a:pt x="616941" y="114191"/>
                  <a:pt x="660559" y="104098"/>
                </a:cubicBezTo>
                <a:cubicBezTo>
                  <a:pt x="704245" y="93938"/>
                  <a:pt x="748610" y="84523"/>
                  <a:pt x="793652" y="75785"/>
                </a:cubicBezTo>
                <a:cubicBezTo>
                  <a:pt x="838762" y="67047"/>
                  <a:pt x="884552" y="58988"/>
                  <a:pt x="931018" y="51672"/>
                </a:cubicBezTo>
                <a:cubicBezTo>
                  <a:pt x="977554" y="44356"/>
                  <a:pt x="1024834" y="37719"/>
                  <a:pt x="1072862" y="31894"/>
                </a:cubicBezTo>
                <a:cubicBezTo>
                  <a:pt x="1121026" y="26069"/>
                  <a:pt x="1169866" y="20988"/>
                  <a:pt x="1219522" y="16721"/>
                </a:cubicBezTo>
                <a:cubicBezTo>
                  <a:pt x="1269244" y="12454"/>
                  <a:pt x="1319850" y="8932"/>
                  <a:pt x="1371134" y="6290"/>
                </a:cubicBezTo>
                <a:cubicBezTo>
                  <a:pt x="1422553" y="3581"/>
                  <a:pt x="1474855" y="1752"/>
                  <a:pt x="1527901" y="804"/>
                </a:cubicBezTo>
                <a:cubicBezTo>
                  <a:pt x="1581151" y="-145"/>
                  <a:pt x="1635216" y="-280"/>
                  <a:pt x="1690095" y="533"/>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Shape 72">
            <a:extLst>
              <a:ext uri="{FF2B5EF4-FFF2-40B4-BE49-F238E27FC236}">
                <a16:creationId xmlns:a16="http://schemas.microsoft.com/office/drawing/2014/main" id="{EA069BA1-AC87-C793-872F-F6DE3673B67A}"/>
              </a:ext>
            </a:extLst>
          </p:cNvPr>
          <p:cNvSpPr/>
          <p:nvPr userDrawn="1"/>
        </p:nvSpPr>
        <p:spPr>
          <a:xfrm>
            <a:off x="0" y="3662208"/>
            <a:ext cx="2730667" cy="3192502"/>
          </a:xfrm>
          <a:custGeom>
            <a:avLst/>
            <a:gdLst>
              <a:gd name="connsiteX0" fmla="*/ 1433647 w 2730667"/>
              <a:gd name="connsiteY0" fmla="*/ 0 h 3192502"/>
              <a:gd name="connsiteX1" fmla="*/ 1478553 w 2730667"/>
              <a:gd name="connsiteY1" fmla="*/ 475 h 3192502"/>
              <a:gd name="connsiteX2" fmla="*/ 1523257 w 2730667"/>
              <a:gd name="connsiteY2" fmla="*/ 1762 h 3192502"/>
              <a:gd name="connsiteX3" fmla="*/ 1567757 w 2730667"/>
              <a:gd name="connsiteY3" fmla="*/ 3793 h 3192502"/>
              <a:gd name="connsiteX4" fmla="*/ 1611985 w 2730667"/>
              <a:gd name="connsiteY4" fmla="*/ 6638 h 3192502"/>
              <a:gd name="connsiteX5" fmla="*/ 1699561 w 2730667"/>
              <a:gd name="connsiteY5" fmla="*/ 14630 h 3192502"/>
              <a:gd name="connsiteX6" fmla="*/ 1785712 w 2730667"/>
              <a:gd name="connsiteY6" fmla="*/ 25807 h 3192502"/>
              <a:gd name="connsiteX7" fmla="*/ 1870234 w 2730667"/>
              <a:gd name="connsiteY7" fmla="*/ 40166 h 3192502"/>
              <a:gd name="connsiteX8" fmla="*/ 1952925 w 2730667"/>
              <a:gd name="connsiteY8" fmla="*/ 57642 h 3192502"/>
              <a:gd name="connsiteX9" fmla="*/ 1993559 w 2730667"/>
              <a:gd name="connsiteY9" fmla="*/ 67599 h 3192502"/>
              <a:gd name="connsiteX10" fmla="*/ 2033582 w 2730667"/>
              <a:gd name="connsiteY10" fmla="*/ 78368 h 3192502"/>
              <a:gd name="connsiteX11" fmla="*/ 2072994 w 2730667"/>
              <a:gd name="connsiteY11" fmla="*/ 89950 h 3192502"/>
              <a:gd name="connsiteX12" fmla="*/ 2111796 w 2730667"/>
              <a:gd name="connsiteY12" fmla="*/ 102346 h 3192502"/>
              <a:gd name="connsiteX13" fmla="*/ 2149919 w 2730667"/>
              <a:gd name="connsiteY13" fmla="*/ 115554 h 3192502"/>
              <a:gd name="connsiteX14" fmla="*/ 2187432 w 2730667"/>
              <a:gd name="connsiteY14" fmla="*/ 129575 h 3192502"/>
              <a:gd name="connsiteX15" fmla="*/ 2224199 w 2730667"/>
              <a:gd name="connsiteY15" fmla="*/ 144408 h 3192502"/>
              <a:gd name="connsiteX16" fmla="*/ 2260220 w 2730667"/>
              <a:gd name="connsiteY16" fmla="*/ 160056 h 3192502"/>
              <a:gd name="connsiteX17" fmla="*/ 2329615 w 2730667"/>
              <a:gd name="connsiteY17" fmla="*/ 193990 h 3192502"/>
              <a:gd name="connsiteX18" fmla="*/ 2395279 w 2730667"/>
              <a:gd name="connsiteY18" fmla="*/ 231311 h 3192502"/>
              <a:gd name="connsiteX19" fmla="*/ 2456738 w 2730667"/>
              <a:gd name="connsiteY19" fmla="*/ 272087 h 3192502"/>
              <a:gd name="connsiteX20" fmla="*/ 2513517 w 2730667"/>
              <a:gd name="connsiteY20" fmla="*/ 316249 h 3192502"/>
              <a:gd name="connsiteX21" fmla="*/ 2564868 w 2730667"/>
              <a:gd name="connsiteY21" fmla="*/ 363867 h 3192502"/>
              <a:gd name="connsiteX22" fmla="*/ 2610317 w 2730667"/>
              <a:gd name="connsiteY22" fmla="*/ 414802 h 3192502"/>
              <a:gd name="connsiteX23" fmla="*/ 2649254 w 2730667"/>
              <a:gd name="connsiteY23" fmla="*/ 468853 h 3192502"/>
              <a:gd name="connsiteX24" fmla="*/ 2681205 w 2730667"/>
              <a:gd name="connsiteY24" fmla="*/ 525885 h 3192502"/>
              <a:gd name="connsiteX25" fmla="*/ 2694366 w 2730667"/>
              <a:gd name="connsiteY25" fmla="*/ 555417 h 3192502"/>
              <a:gd name="connsiteX26" fmla="*/ 2705558 w 2730667"/>
              <a:gd name="connsiteY26" fmla="*/ 585559 h 3192502"/>
              <a:gd name="connsiteX27" fmla="*/ 2714784 w 2730667"/>
              <a:gd name="connsiteY27" fmla="*/ 616310 h 3192502"/>
              <a:gd name="connsiteX28" fmla="*/ 2721907 w 2730667"/>
              <a:gd name="connsiteY28" fmla="*/ 647604 h 3192502"/>
              <a:gd name="connsiteX29" fmla="*/ 2726926 w 2730667"/>
              <a:gd name="connsiteY29" fmla="*/ 679370 h 3192502"/>
              <a:gd name="connsiteX30" fmla="*/ 2729843 w 2730667"/>
              <a:gd name="connsiteY30" fmla="*/ 711545 h 3192502"/>
              <a:gd name="connsiteX31" fmla="*/ 2730657 w 2730667"/>
              <a:gd name="connsiteY31" fmla="*/ 744124 h 3192502"/>
              <a:gd name="connsiteX32" fmla="*/ 2729300 w 2730667"/>
              <a:gd name="connsiteY32" fmla="*/ 777043 h 3192502"/>
              <a:gd name="connsiteX33" fmla="*/ 2720279 w 2730667"/>
              <a:gd name="connsiteY33" fmla="*/ 843558 h 3192502"/>
              <a:gd name="connsiteX34" fmla="*/ 2702844 w 2730667"/>
              <a:gd name="connsiteY34" fmla="*/ 910682 h 3192502"/>
              <a:gd name="connsiteX35" fmla="*/ 2677270 w 2730667"/>
              <a:gd name="connsiteY35" fmla="*/ 978009 h 3192502"/>
              <a:gd name="connsiteX36" fmla="*/ 2643760 w 2730667"/>
              <a:gd name="connsiteY36" fmla="*/ 1045066 h 3192502"/>
              <a:gd name="connsiteX37" fmla="*/ 2624156 w 2730667"/>
              <a:gd name="connsiteY37" fmla="*/ 1078459 h 3192502"/>
              <a:gd name="connsiteX38" fmla="*/ 2602788 w 2730667"/>
              <a:gd name="connsiteY38" fmla="*/ 1111648 h 3192502"/>
              <a:gd name="connsiteX39" fmla="*/ 2579724 w 2730667"/>
              <a:gd name="connsiteY39" fmla="*/ 1144635 h 3192502"/>
              <a:gd name="connsiteX40" fmla="*/ 2555032 w 2730667"/>
              <a:gd name="connsiteY40" fmla="*/ 1177350 h 3192502"/>
              <a:gd name="connsiteX41" fmla="*/ 2528779 w 2730667"/>
              <a:gd name="connsiteY41" fmla="*/ 1209862 h 3192502"/>
              <a:gd name="connsiteX42" fmla="*/ 2500967 w 2730667"/>
              <a:gd name="connsiteY42" fmla="*/ 1242036 h 3192502"/>
              <a:gd name="connsiteX43" fmla="*/ 2471662 w 2730667"/>
              <a:gd name="connsiteY43" fmla="*/ 1273871 h 3192502"/>
              <a:gd name="connsiteX44" fmla="*/ 2440865 w 2730667"/>
              <a:gd name="connsiteY44" fmla="*/ 1305299 h 3192502"/>
              <a:gd name="connsiteX45" fmla="*/ 2408711 w 2730667"/>
              <a:gd name="connsiteY45" fmla="*/ 1336389 h 3192502"/>
              <a:gd name="connsiteX46" fmla="*/ 2375404 w 2730667"/>
              <a:gd name="connsiteY46" fmla="*/ 1367208 h 3192502"/>
              <a:gd name="connsiteX47" fmla="*/ 2340876 w 2730667"/>
              <a:gd name="connsiteY47" fmla="*/ 1397621 h 3192502"/>
              <a:gd name="connsiteX48" fmla="*/ 2305194 w 2730667"/>
              <a:gd name="connsiteY48" fmla="*/ 1427626 h 3192502"/>
              <a:gd name="connsiteX49" fmla="*/ 2268292 w 2730667"/>
              <a:gd name="connsiteY49" fmla="*/ 1457091 h 3192502"/>
              <a:gd name="connsiteX50" fmla="*/ 2230439 w 2730667"/>
              <a:gd name="connsiteY50" fmla="*/ 1486217 h 3192502"/>
              <a:gd name="connsiteX51" fmla="*/ 2191638 w 2730667"/>
              <a:gd name="connsiteY51" fmla="*/ 1515003 h 3192502"/>
              <a:gd name="connsiteX52" fmla="*/ 2151887 w 2730667"/>
              <a:gd name="connsiteY52" fmla="*/ 1543316 h 3192502"/>
              <a:gd name="connsiteX53" fmla="*/ 2141846 w 2730667"/>
              <a:gd name="connsiteY53" fmla="*/ 1550360 h 3192502"/>
              <a:gd name="connsiteX54" fmla="*/ 2131671 w 2730667"/>
              <a:gd name="connsiteY54" fmla="*/ 1557269 h 3192502"/>
              <a:gd name="connsiteX55" fmla="*/ 2121429 w 2730667"/>
              <a:gd name="connsiteY55" fmla="*/ 1564178 h 3192502"/>
              <a:gd name="connsiteX56" fmla="*/ 2111185 w 2730667"/>
              <a:gd name="connsiteY56" fmla="*/ 1571086 h 3192502"/>
              <a:gd name="connsiteX57" fmla="*/ 2090564 w 2730667"/>
              <a:gd name="connsiteY57" fmla="*/ 1584972 h 3192502"/>
              <a:gd name="connsiteX58" fmla="*/ 2085409 w 2730667"/>
              <a:gd name="connsiteY58" fmla="*/ 1588427 h 3192502"/>
              <a:gd name="connsiteX59" fmla="*/ 2080185 w 2730667"/>
              <a:gd name="connsiteY59" fmla="*/ 1591813 h 3192502"/>
              <a:gd name="connsiteX60" fmla="*/ 2074893 w 2730667"/>
              <a:gd name="connsiteY60" fmla="*/ 1595200 h 3192502"/>
              <a:gd name="connsiteX61" fmla="*/ 2069671 w 2730667"/>
              <a:gd name="connsiteY61" fmla="*/ 1598587 h 3192502"/>
              <a:gd name="connsiteX62" fmla="*/ 2027477 w 2730667"/>
              <a:gd name="connsiteY62" fmla="*/ 1625681 h 3192502"/>
              <a:gd name="connsiteX63" fmla="*/ 1984333 w 2730667"/>
              <a:gd name="connsiteY63" fmla="*/ 1652164 h 3192502"/>
              <a:gd name="connsiteX64" fmla="*/ 1962626 w 2730667"/>
              <a:gd name="connsiteY64" fmla="*/ 1665372 h 3192502"/>
              <a:gd name="connsiteX65" fmla="*/ 1940580 w 2730667"/>
              <a:gd name="connsiteY65" fmla="*/ 1678310 h 3192502"/>
              <a:gd name="connsiteX66" fmla="*/ 1896284 w 2730667"/>
              <a:gd name="connsiteY66" fmla="*/ 1704116 h 3192502"/>
              <a:gd name="connsiteX67" fmla="*/ 1851173 w 2730667"/>
              <a:gd name="connsiteY67" fmla="*/ 1729246 h 3192502"/>
              <a:gd name="connsiteX68" fmla="*/ 1828516 w 2730667"/>
              <a:gd name="connsiteY68" fmla="*/ 1741844 h 3192502"/>
              <a:gd name="connsiteX69" fmla="*/ 1805587 w 2730667"/>
              <a:gd name="connsiteY69" fmla="*/ 1754104 h 3192502"/>
              <a:gd name="connsiteX70" fmla="*/ 1759527 w 2730667"/>
              <a:gd name="connsiteY70" fmla="*/ 1778623 h 3192502"/>
              <a:gd name="connsiteX71" fmla="*/ 1712789 w 2730667"/>
              <a:gd name="connsiteY71" fmla="*/ 1802534 h 3192502"/>
              <a:gd name="connsiteX72" fmla="*/ 1689317 w 2730667"/>
              <a:gd name="connsiteY72" fmla="*/ 1814455 h 3192502"/>
              <a:gd name="connsiteX73" fmla="*/ 1665643 w 2730667"/>
              <a:gd name="connsiteY73" fmla="*/ 1826173 h 3192502"/>
              <a:gd name="connsiteX74" fmla="*/ 1641901 w 2730667"/>
              <a:gd name="connsiteY74" fmla="*/ 1837755 h 3192502"/>
              <a:gd name="connsiteX75" fmla="*/ 1618091 w 2730667"/>
              <a:gd name="connsiteY75" fmla="*/ 1849337 h 3192502"/>
              <a:gd name="connsiteX76" fmla="*/ 1606152 w 2730667"/>
              <a:gd name="connsiteY76" fmla="*/ 1855163 h 3192502"/>
              <a:gd name="connsiteX77" fmla="*/ 1594145 w 2730667"/>
              <a:gd name="connsiteY77" fmla="*/ 1860853 h 3192502"/>
              <a:gd name="connsiteX78" fmla="*/ 1582070 w 2730667"/>
              <a:gd name="connsiteY78" fmla="*/ 1866474 h 3192502"/>
              <a:gd name="connsiteX79" fmla="*/ 1569996 w 2730667"/>
              <a:gd name="connsiteY79" fmla="*/ 1872096 h 3192502"/>
              <a:gd name="connsiteX80" fmla="*/ 1522171 w 2730667"/>
              <a:gd name="connsiteY80" fmla="*/ 1894380 h 3192502"/>
              <a:gd name="connsiteX81" fmla="*/ 1484998 w 2730667"/>
              <a:gd name="connsiteY81" fmla="*/ 1911720 h 3192502"/>
              <a:gd name="connsiteX82" fmla="*/ 1475705 w 2730667"/>
              <a:gd name="connsiteY82" fmla="*/ 1916056 h 3192502"/>
              <a:gd name="connsiteX83" fmla="*/ 1466547 w 2730667"/>
              <a:gd name="connsiteY83" fmla="*/ 1920458 h 3192502"/>
              <a:gd name="connsiteX84" fmla="*/ 1457389 w 2730667"/>
              <a:gd name="connsiteY84" fmla="*/ 1924928 h 3192502"/>
              <a:gd name="connsiteX85" fmla="*/ 1448231 w 2730667"/>
              <a:gd name="connsiteY85" fmla="*/ 1929331 h 3192502"/>
              <a:gd name="connsiteX86" fmla="*/ 1412007 w 2730667"/>
              <a:gd name="connsiteY86" fmla="*/ 1947348 h 3192502"/>
              <a:gd name="connsiteX87" fmla="*/ 1376258 w 2730667"/>
              <a:gd name="connsiteY87" fmla="*/ 1965704 h 3192502"/>
              <a:gd name="connsiteX88" fmla="*/ 1340984 w 2730667"/>
              <a:gd name="connsiteY88" fmla="*/ 1984398 h 3192502"/>
              <a:gd name="connsiteX89" fmla="*/ 1306252 w 2730667"/>
              <a:gd name="connsiteY89" fmla="*/ 2003432 h 3192502"/>
              <a:gd name="connsiteX90" fmla="*/ 1272199 w 2730667"/>
              <a:gd name="connsiteY90" fmla="*/ 2022872 h 3192502"/>
              <a:gd name="connsiteX91" fmla="*/ 1238689 w 2730667"/>
              <a:gd name="connsiteY91" fmla="*/ 2042650 h 3192502"/>
              <a:gd name="connsiteX92" fmla="*/ 1205788 w 2730667"/>
              <a:gd name="connsiteY92" fmla="*/ 2062834 h 3192502"/>
              <a:gd name="connsiteX93" fmla="*/ 1173499 w 2730667"/>
              <a:gd name="connsiteY93" fmla="*/ 2083359 h 3192502"/>
              <a:gd name="connsiteX94" fmla="*/ 1110955 w 2730667"/>
              <a:gd name="connsiteY94" fmla="*/ 2125557 h 3192502"/>
              <a:gd name="connsiteX95" fmla="*/ 1051191 w 2730667"/>
              <a:gd name="connsiteY95" fmla="*/ 2169312 h 3192502"/>
              <a:gd name="connsiteX96" fmla="*/ 994413 w 2730667"/>
              <a:gd name="connsiteY96" fmla="*/ 2214559 h 3192502"/>
              <a:gd name="connsiteX97" fmla="*/ 940823 w 2730667"/>
              <a:gd name="connsiteY97" fmla="*/ 2261295 h 3192502"/>
              <a:gd name="connsiteX98" fmla="*/ 844158 w 2730667"/>
              <a:gd name="connsiteY98" fmla="*/ 2359171 h 3192502"/>
              <a:gd name="connsiteX99" fmla="*/ 763163 w 2730667"/>
              <a:gd name="connsiteY99" fmla="*/ 2462668 h 3192502"/>
              <a:gd name="connsiteX100" fmla="*/ 699194 w 2730667"/>
              <a:gd name="connsiteY100" fmla="*/ 2571177 h 3192502"/>
              <a:gd name="connsiteX101" fmla="*/ 654016 w 2730667"/>
              <a:gd name="connsiteY101" fmla="*/ 2684022 h 3192502"/>
              <a:gd name="connsiteX102" fmla="*/ 645807 w 2730667"/>
              <a:gd name="connsiteY102" fmla="*/ 2712809 h 3192502"/>
              <a:gd name="connsiteX103" fmla="*/ 638821 w 2730667"/>
              <a:gd name="connsiteY103" fmla="*/ 2741799 h 3192502"/>
              <a:gd name="connsiteX104" fmla="*/ 633122 w 2730667"/>
              <a:gd name="connsiteY104" fmla="*/ 2770992 h 3192502"/>
              <a:gd name="connsiteX105" fmla="*/ 628849 w 2730667"/>
              <a:gd name="connsiteY105" fmla="*/ 2800389 h 3192502"/>
              <a:gd name="connsiteX106" fmla="*/ 625729 w 2730667"/>
              <a:gd name="connsiteY106" fmla="*/ 2829921 h 3192502"/>
              <a:gd name="connsiteX107" fmla="*/ 624101 w 2730667"/>
              <a:gd name="connsiteY107" fmla="*/ 2859587 h 3192502"/>
              <a:gd name="connsiteX108" fmla="*/ 623829 w 2730667"/>
              <a:gd name="connsiteY108" fmla="*/ 2889391 h 3192502"/>
              <a:gd name="connsiteX109" fmla="*/ 624779 w 2730667"/>
              <a:gd name="connsiteY109" fmla="*/ 2919261 h 3192502"/>
              <a:gd name="connsiteX110" fmla="*/ 631292 w 2730667"/>
              <a:gd name="connsiteY110" fmla="*/ 2979206 h 3192502"/>
              <a:gd name="connsiteX111" fmla="*/ 643434 w 2730667"/>
              <a:gd name="connsiteY111" fmla="*/ 3039150 h 3192502"/>
              <a:gd name="connsiteX112" fmla="*/ 661410 w 2730667"/>
              <a:gd name="connsiteY112" fmla="*/ 3098892 h 3192502"/>
              <a:gd name="connsiteX113" fmla="*/ 685288 w 2730667"/>
              <a:gd name="connsiteY113" fmla="*/ 3158023 h 3192502"/>
              <a:gd name="connsiteX114" fmla="*/ 702894 w 2730667"/>
              <a:gd name="connsiteY114" fmla="*/ 3192502 h 3192502"/>
              <a:gd name="connsiteX115" fmla="*/ 383131 w 2730667"/>
              <a:gd name="connsiteY115" fmla="*/ 3192502 h 3192502"/>
              <a:gd name="connsiteX116" fmla="*/ 379419 w 2730667"/>
              <a:gd name="connsiteY116" fmla="*/ 3181933 h 3192502"/>
              <a:gd name="connsiteX117" fmla="*/ 359476 w 2730667"/>
              <a:gd name="connsiteY117" fmla="*/ 3102616 h 3192502"/>
              <a:gd name="connsiteX118" fmla="*/ 347129 w 2730667"/>
              <a:gd name="connsiteY118" fmla="*/ 3023572 h 3192502"/>
              <a:gd name="connsiteX119" fmla="*/ 342177 w 2730667"/>
              <a:gd name="connsiteY119" fmla="*/ 2945271 h 3192502"/>
              <a:gd name="connsiteX120" fmla="*/ 342517 w 2730667"/>
              <a:gd name="connsiteY120" fmla="*/ 2906460 h 3192502"/>
              <a:gd name="connsiteX121" fmla="*/ 344551 w 2730667"/>
              <a:gd name="connsiteY121" fmla="*/ 2867987 h 3192502"/>
              <a:gd name="connsiteX122" fmla="*/ 348282 w 2730667"/>
              <a:gd name="connsiteY122" fmla="*/ 2829853 h 3192502"/>
              <a:gd name="connsiteX123" fmla="*/ 353778 w 2730667"/>
              <a:gd name="connsiteY123" fmla="*/ 2792057 h 3192502"/>
              <a:gd name="connsiteX124" fmla="*/ 360764 w 2730667"/>
              <a:gd name="connsiteY124" fmla="*/ 2754668 h 3192502"/>
              <a:gd name="connsiteX125" fmla="*/ 369447 w 2730667"/>
              <a:gd name="connsiteY125" fmla="*/ 2717753 h 3192502"/>
              <a:gd name="connsiteX126" fmla="*/ 379690 w 2730667"/>
              <a:gd name="connsiteY126" fmla="*/ 2681313 h 3192502"/>
              <a:gd name="connsiteX127" fmla="*/ 391358 w 2730667"/>
              <a:gd name="connsiteY127" fmla="*/ 2645346 h 3192502"/>
              <a:gd name="connsiteX128" fmla="*/ 392850 w 2730667"/>
              <a:gd name="connsiteY128" fmla="*/ 2640875 h 3192502"/>
              <a:gd name="connsiteX129" fmla="*/ 394479 w 2730667"/>
              <a:gd name="connsiteY129" fmla="*/ 2636405 h 3192502"/>
              <a:gd name="connsiteX130" fmla="*/ 396174 w 2730667"/>
              <a:gd name="connsiteY130" fmla="*/ 2631935 h 3192502"/>
              <a:gd name="connsiteX131" fmla="*/ 397870 w 2730667"/>
              <a:gd name="connsiteY131" fmla="*/ 2627464 h 3192502"/>
              <a:gd name="connsiteX132" fmla="*/ 404517 w 2730667"/>
              <a:gd name="connsiteY132" fmla="*/ 2609785 h 3192502"/>
              <a:gd name="connsiteX133" fmla="*/ 411708 w 2730667"/>
              <a:gd name="connsiteY133" fmla="*/ 2592242 h 3192502"/>
              <a:gd name="connsiteX134" fmla="*/ 415235 w 2730667"/>
              <a:gd name="connsiteY134" fmla="*/ 2583572 h 3192502"/>
              <a:gd name="connsiteX135" fmla="*/ 419103 w 2730667"/>
              <a:gd name="connsiteY135" fmla="*/ 2574903 h 3192502"/>
              <a:gd name="connsiteX136" fmla="*/ 426836 w 2730667"/>
              <a:gd name="connsiteY136" fmla="*/ 2557630 h 3192502"/>
              <a:gd name="connsiteX137" fmla="*/ 435111 w 2730667"/>
              <a:gd name="connsiteY137" fmla="*/ 2540562 h 3192502"/>
              <a:gd name="connsiteX138" fmla="*/ 439181 w 2730667"/>
              <a:gd name="connsiteY138" fmla="*/ 2532027 h 3192502"/>
              <a:gd name="connsiteX139" fmla="*/ 443523 w 2730667"/>
              <a:gd name="connsiteY139" fmla="*/ 2523560 h 3192502"/>
              <a:gd name="connsiteX140" fmla="*/ 447932 w 2730667"/>
              <a:gd name="connsiteY140" fmla="*/ 2515093 h 3192502"/>
              <a:gd name="connsiteX141" fmla="*/ 452342 w 2730667"/>
              <a:gd name="connsiteY141" fmla="*/ 2506694 h 3192502"/>
              <a:gd name="connsiteX142" fmla="*/ 470793 w 2730667"/>
              <a:gd name="connsiteY142" fmla="*/ 2473370 h 3192502"/>
              <a:gd name="connsiteX143" fmla="*/ 490600 w 2730667"/>
              <a:gd name="connsiteY143" fmla="*/ 2440654 h 3192502"/>
              <a:gd name="connsiteX144" fmla="*/ 511562 w 2730667"/>
              <a:gd name="connsiteY144" fmla="*/ 2408548 h 3192502"/>
              <a:gd name="connsiteX145" fmla="*/ 533609 w 2730667"/>
              <a:gd name="connsiteY145" fmla="*/ 2376985 h 3192502"/>
              <a:gd name="connsiteX146" fmla="*/ 580821 w 2730667"/>
              <a:gd name="connsiteY146" fmla="*/ 2315617 h 3192502"/>
              <a:gd name="connsiteX147" fmla="*/ 632173 w 2730667"/>
              <a:gd name="connsiteY147" fmla="*/ 2256622 h 3192502"/>
              <a:gd name="connsiteX148" fmla="*/ 687255 w 2730667"/>
              <a:gd name="connsiteY148" fmla="*/ 2199996 h 3192502"/>
              <a:gd name="connsiteX149" fmla="*/ 745661 w 2730667"/>
              <a:gd name="connsiteY149" fmla="*/ 2145673 h 3192502"/>
              <a:gd name="connsiteX150" fmla="*/ 807188 w 2730667"/>
              <a:gd name="connsiteY150" fmla="*/ 2093586 h 3192502"/>
              <a:gd name="connsiteX151" fmla="*/ 871496 w 2730667"/>
              <a:gd name="connsiteY151" fmla="*/ 2043733 h 3192502"/>
              <a:gd name="connsiteX152" fmla="*/ 938381 w 2730667"/>
              <a:gd name="connsiteY152" fmla="*/ 1996049 h 3192502"/>
              <a:gd name="connsiteX153" fmla="*/ 1007641 w 2730667"/>
              <a:gd name="connsiteY153" fmla="*/ 1950397 h 3192502"/>
              <a:gd name="connsiteX154" fmla="*/ 1043051 w 2730667"/>
              <a:gd name="connsiteY154" fmla="*/ 1928316 h 3192502"/>
              <a:gd name="connsiteX155" fmla="*/ 1079004 w 2730667"/>
              <a:gd name="connsiteY155" fmla="*/ 1906708 h 3192502"/>
              <a:gd name="connsiteX156" fmla="*/ 1115432 w 2730667"/>
              <a:gd name="connsiteY156" fmla="*/ 1885575 h 3192502"/>
              <a:gd name="connsiteX157" fmla="*/ 1152334 w 2730667"/>
              <a:gd name="connsiteY157" fmla="*/ 1864916 h 3192502"/>
              <a:gd name="connsiteX158" fmla="*/ 1189779 w 2730667"/>
              <a:gd name="connsiteY158" fmla="*/ 1844732 h 3192502"/>
              <a:gd name="connsiteX159" fmla="*/ 1227632 w 2730667"/>
              <a:gd name="connsiteY159" fmla="*/ 1825021 h 3192502"/>
              <a:gd name="connsiteX160" fmla="*/ 1265890 w 2730667"/>
              <a:gd name="connsiteY160" fmla="*/ 1805717 h 3192502"/>
              <a:gd name="connsiteX161" fmla="*/ 1304556 w 2730667"/>
              <a:gd name="connsiteY161" fmla="*/ 1786819 h 3192502"/>
              <a:gd name="connsiteX162" fmla="*/ 1314324 w 2730667"/>
              <a:gd name="connsiteY162" fmla="*/ 1782146 h 3192502"/>
              <a:gd name="connsiteX163" fmla="*/ 1324025 w 2730667"/>
              <a:gd name="connsiteY163" fmla="*/ 1777472 h 3192502"/>
              <a:gd name="connsiteX164" fmla="*/ 1333793 w 2730667"/>
              <a:gd name="connsiteY164" fmla="*/ 1772798 h 3192502"/>
              <a:gd name="connsiteX165" fmla="*/ 1343629 w 2730667"/>
              <a:gd name="connsiteY165" fmla="*/ 1768260 h 3192502"/>
              <a:gd name="connsiteX166" fmla="*/ 1383041 w 2730667"/>
              <a:gd name="connsiteY166" fmla="*/ 1750107 h 3192502"/>
              <a:gd name="connsiteX167" fmla="*/ 1427134 w 2730667"/>
              <a:gd name="connsiteY167" fmla="*/ 1729788 h 3192502"/>
              <a:gd name="connsiteX168" fmla="*/ 1438192 w 2730667"/>
              <a:gd name="connsiteY168" fmla="*/ 1724707 h 3192502"/>
              <a:gd name="connsiteX169" fmla="*/ 1449249 w 2730667"/>
              <a:gd name="connsiteY169" fmla="*/ 1719627 h 3192502"/>
              <a:gd name="connsiteX170" fmla="*/ 1460306 w 2730667"/>
              <a:gd name="connsiteY170" fmla="*/ 1714479 h 3192502"/>
              <a:gd name="connsiteX171" fmla="*/ 1471228 w 2730667"/>
              <a:gd name="connsiteY171" fmla="*/ 1709264 h 3192502"/>
              <a:gd name="connsiteX172" fmla="*/ 1493070 w 2730667"/>
              <a:gd name="connsiteY172" fmla="*/ 1698765 h 3192502"/>
              <a:gd name="connsiteX173" fmla="*/ 1514845 w 2730667"/>
              <a:gd name="connsiteY173" fmla="*/ 1688267 h 3192502"/>
              <a:gd name="connsiteX174" fmla="*/ 1536553 w 2730667"/>
              <a:gd name="connsiteY174" fmla="*/ 1677700 h 3192502"/>
              <a:gd name="connsiteX175" fmla="*/ 1557989 w 2730667"/>
              <a:gd name="connsiteY175" fmla="*/ 1666930 h 3192502"/>
              <a:gd name="connsiteX176" fmla="*/ 1600725 w 2730667"/>
              <a:gd name="connsiteY176" fmla="*/ 1645459 h 3192502"/>
              <a:gd name="connsiteX177" fmla="*/ 1642783 w 2730667"/>
              <a:gd name="connsiteY177" fmla="*/ 1623378 h 3192502"/>
              <a:gd name="connsiteX178" fmla="*/ 1663744 w 2730667"/>
              <a:gd name="connsiteY178" fmla="*/ 1612405 h 3192502"/>
              <a:gd name="connsiteX179" fmla="*/ 1684434 w 2730667"/>
              <a:gd name="connsiteY179" fmla="*/ 1601093 h 3192502"/>
              <a:gd name="connsiteX180" fmla="*/ 1725610 w 2730667"/>
              <a:gd name="connsiteY180" fmla="*/ 1578537 h 3192502"/>
              <a:gd name="connsiteX181" fmla="*/ 1765972 w 2730667"/>
              <a:gd name="connsiteY181" fmla="*/ 1555440 h 3192502"/>
              <a:gd name="connsiteX182" fmla="*/ 1786051 w 2730667"/>
              <a:gd name="connsiteY182" fmla="*/ 1543926 h 3192502"/>
              <a:gd name="connsiteX183" fmla="*/ 1805791 w 2730667"/>
              <a:gd name="connsiteY183" fmla="*/ 1532140 h 3192502"/>
              <a:gd name="connsiteX184" fmla="*/ 1845067 w 2730667"/>
              <a:gd name="connsiteY184" fmla="*/ 1508569 h 3192502"/>
              <a:gd name="connsiteX185" fmla="*/ 1883395 w 2730667"/>
              <a:gd name="connsiteY185" fmla="*/ 1484455 h 3192502"/>
              <a:gd name="connsiteX186" fmla="*/ 1888143 w 2730667"/>
              <a:gd name="connsiteY186" fmla="*/ 1481475 h 3192502"/>
              <a:gd name="connsiteX187" fmla="*/ 1892959 w 2730667"/>
              <a:gd name="connsiteY187" fmla="*/ 1478495 h 3192502"/>
              <a:gd name="connsiteX188" fmla="*/ 1897708 w 2730667"/>
              <a:gd name="connsiteY188" fmla="*/ 1475515 h 3192502"/>
              <a:gd name="connsiteX189" fmla="*/ 1902456 w 2730667"/>
              <a:gd name="connsiteY189" fmla="*/ 1472466 h 3192502"/>
              <a:gd name="connsiteX190" fmla="*/ 1921043 w 2730667"/>
              <a:gd name="connsiteY190" fmla="*/ 1460139 h 3192502"/>
              <a:gd name="connsiteX191" fmla="*/ 1930337 w 2730667"/>
              <a:gd name="connsiteY191" fmla="*/ 1453975 h 3192502"/>
              <a:gd name="connsiteX192" fmla="*/ 1939630 w 2730667"/>
              <a:gd name="connsiteY192" fmla="*/ 1447878 h 3192502"/>
              <a:gd name="connsiteX193" fmla="*/ 1948855 w 2730667"/>
              <a:gd name="connsiteY193" fmla="*/ 1441716 h 3192502"/>
              <a:gd name="connsiteX194" fmla="*/ 1958013 w 2730667"/>
              <a:gd name="connsiteY194" fmla="*/ 1435483 h 3192502"/>
              <a:gd name="connsiteX195" fmla="*/ 1994034 w 2730667"/>
              <a:gd name="connsiteY195" fmla="*/ 1410422 h 3192502"/>
              <a:gd name="connsiteX196" fmla="*/ 2029172 w 2730667"/>
              <a:gd name="connsiteY196" fmla="*/ 1385022 h 3192502"/>
              <a:gd name="connsiteX197" fmla="*/ 2063430 w 2730667"/>
              <a:gd name="connsiteY197" fmla="*/ 1359351 h 3192502"/>
              <a:gd name="connsiteX198" fmla="*/ 2096872 w 2730667"/>
              <a:gd name="connsiteY198" fmla="*/ 1333409 h 3192502"/>
              <a:gd name="connsiteX199" fmla="*/ 2129162 w 2730667"/>
              <a:gd name="connsiteY199" fmla="*/ 1307128 h 3192502"/>
              <a:gd name="connsiteX200" fmla="*/ 2160366 w 2730667"/>
              <a:gd name="connsiteY200" fmla="*/ 1280509 h 3192502"/>
              <a:gd name="connsiteX201" fmla="*/ 2190485 w 2730667"/>
              <a:gd name="connsiteY201" fmla="*/ 1253619 h 3192502"/>
              <a:gd name="connsiteX202" fmla="*/ 2219586 w 2730667"/>
              <a:gd name="connsiteY202" fmla="*/ 1226457 h 3192502"/>
              <a:gd name="connsiteX203" fmla="*/ 2247535 w 2730667"/>
              <a:gd name="connsiteY203" fmla="*/ 1199024 h 3192502"/>
              <a:gd name="connsiteX204" fmla="*/ 2274058 w 2730667"/>
              <a:gd name="connsiteY204" fmla="*/ 1171322 h 3192502"/>
              <a:gd name="connsiteX205" fmla="*/ 2299293 w 2730667"/>
              <a:gd name="connsiteY205" fmla="*/ 1143348 h 3192502"/>
              <a:gd name="connsiteX206" fmla="*/ 2323170 w 2730667"/>
              <a:gd name="connsiteY206" fmla="*/ 1115170 h 3192502"/>
              <a:gd name="connsiteX207" fmla="*/ 2345692 w 2730667"/>
              <a:gd name="connsiteY207" fmla="*/ 1086858 h 3192502"/>
              <a:gd name="connsiteX208" fmla="*/ 2366789 w 2730667"/>
              <a:gd name="connsiteY208" fmla="*/ 1058342 h 3192502"/>
              <a:gd name="connsiteX209" fmla="*/ 2386393 w 2730667"/>
              <a:gd name="connsiteY209" fmla="*/ 1029690 h 3192502"/>
              <a:gd name="connsiteX210" fmla="*/ 2404437 w 2730667"/>
              <a:gd name="connsiteY210" fmla="*/ 1000971 h 3192502"/>
              <a:gd name="connsiteX211" fmla="*/ 2435778 w 2730667"/>
              <a:gd name="connsiteY211" fmla="*/ 943262 h 3192502"/>
              <a:gd name="connsiteX212" fmla="*/ 2460266 w 2730667"/>
              <a:gd name="connsiteY212" fmla="*/ 885417 h 3192502"/>
              <a:gd name="connsiteX213" fmla="*/ 2477768 w 2730667"/>
              <a:gd name="connsiteY213" fmla="*/ 827843 h 3192502"/>
              <a:gd name="connsiteX214" fmla="*/ 2488146 w 2730667"/>
              <a:gd name="connsiteY214" fmla="*/ 770811 h 3192502"/>
              <a:gd name="connsiteX215" fmla="*/ 2490656 w 2730667"/>
              <a:gd name="connsiteY215" fmla="*/ 742566 h 3192502"/>
              <a:gd name="connsiteX216" fmla="*/ 2491335 w 2730667"/>
              <a:gd name="connsiteY216" fmla="*/ 714592 h 3192502"/>
              <a:gd name="connsiteX217" fmla="*/ 2490181 w 2730667"/>
              <a:gd name="connsiteY217" fmla="*/ 686957 h 3192502"/>
              <a:gd name="connsiteX218" fmla="*/ 2487264 w 2730667"/>
              <a:gd name="connsiteY218" fmla="*/ 659660 h 3192502"/>
              <a:gd name="connsiteX219" fmla="*/ 2482516 w 2730667"/>
              <a:gd name="connsiteY219" fmla="*/ 632702 h 3192502"/>
              <a:gd name="connsiteX220" fmla="*/ 2475936 w 2730667"/>
              <a:gd name="connsiteY220" fmla="*/ 606218 h 3192502"/>
              <a:gd name="connsiteX221" fmla="*/ 2467660 w 2730667"/>
              <a:gd name="connsiteY221" fmla="*/ 580209 h 3192502"/>
              <a:gd name="connsiteX222" fmla="*/ 2457688 w 2730667"/>
              <a:gd name="connsiteY222" fmla="*/ 554673 h 3192502"/>
              <a:gd name="connsiteX223" fmla="*/ 2432860 w 2730667"/>
              <a:gd name="connsiteY223" fmla="*/ 505227 h 3192502"/>
              <a:gd name="connsiteX224" fmla="*/ 2401860 w 2730667"/>
              <a:gd name="connsiteY224" fmla="*/ 458151 h 3192502"/>
              <a:gd name="connsiteX225" fmla="*/ 2365093 w 2730667"/>
              <a:gd name="connsiteY225" fmla="*/ 413583 h 3192502"/>
              <a:gd name="connsiteX226" fmla="*/ 2322967 w 2730667"/>
              <a:gd name="connsiteY226" fmla="*/ 371723 h 3192502"/>
              <a:gd name="connsiteX227" fmla="*/ 2275821 w 2730667"/>
              <a:gd name="connsiteY227" fmla="*/ 332641 h 3192502"/>
              <a:gd name="connsiteX228" fmla="*/ 2224335 w 2730667"/>
              <a:gd name="connsiteY228" fmla="*/ 296404 h 3192502"/>
              <a:gd name="connsiteX229" fmla="*/ 2168913 w 2730667"/>
              <a:gd name="connsiteY229" fmla="*/ 263011 h 3192502"/>
              <a:gd name="connsiteX230" fmla="*/ 2109829 w 2730667"/>
              <a:gd name="connsiteY230" fmla="*/ 232530 h 3192502"/>
              <a:gd name="connsiteX231" fmla="*/ 2079031 w 2730667"/>
              <a:gd name="connsiteY231" fmla="*/ 218374 h 3192502"/>
              <a:gd name="connsiteX232" fmla="*/ 2047488 w 2730667"/>
              <a:gd name="connsiteY232" fmla="*/ 204963 h 3192502"/>
              <a:gd name="connsiteX233" fmla="*/ 2015266 w 2730667"/>
              <a:gd name="connsiteY233" fmla="*/ 192229 h 3192502"/>
              <a:gd name="connsiteX234" fmla="*/ 1982367 w 2730667"/>
              <a:gd name="connsiteY234" fmla="*/ 180240 h 3192502"/>
              <a:gd name="connsiteX235" fmla="*/ 1948855 w 2730667"/>
              <a:gd name="connsiteY235" fmla="*/ 168928 h 3192502"/>
              <a:gd name="connsiteX236" fmla="*/ 1914734 w 2730667"/>
              <a:gd name="connsiteY236" fmla="*/ 158294 h 3192502"/>
              <a:gd name="connsiteX237" fmla="*/ 1880003 w 2730667"/>
              <a:gd name="connsiteY237" fmla="*/ 148405 h 3192502"/>
              <a:gd name="connsiteX238" fmla="*/ 1844728 w 2730667"/>
              <a:gd name="connsiteY238" fmla="*/ 139261 h 3192502"/>
              <a:gd name="connsiteX239" fmla="*/ 1772688 w 2730667"/>
              <a:gd name="connsiteY239" fmla="*/ 123073 h 3192502"/>
              <a:gd name="connsiteX240" fmla="*/ 1698883 w 2730667"/>
              <a:gd name="connsiteY240" fmla="*/ 109661 h 3192502"/>
              <a:gd name="connsiteX241" fmla="*/ 1623585 w 2730667"/>
              <a:gd name="connsiteY241" fmla="*/ 99095 h 3192502"/>
              <a:gd name="connsiteX242" fmla="*/ 1546864 w 2730667"/>
              <a:gd name="connsiteY242" fmla="*/ 91373 h 3192502"/>
              <a:gd name="connsiteX243" fmla="*/ 1508130 w 2730667"/>
              <a:gd name="connsiteY243" fmla="*/ 88596 h 3192502"/>
              <a:gd name="connsiteX244" fmla="*/ 1469124 w 2730667"/>
              <a:gd name="connsiteY244" fmla="*/ 86496 h 3192502"/>
              <a:gd name="connsiteX245" fmla="*/ 1429916 w 2730667"/>
              <a:gd name="connsiteY245" fmla="*/ 85073 h 3192502"/>
              <a:gd name="connsiteX246" fmla="*/ 1390504 w 2730667"/>
              <a:gd name="connsiteY246" fmla="*/ 84329 h 3192502"/>
              <a:gd name="connsiteX247" fmla="*/ 1350956 w 2730667"/>
              <a:gd name="connsiteY247" fmla="*/ 84329 h 3192502"/>
              <a:gd name="connsiteX248" fmla="*/ 1311272 w 2730667"/>
              <a:gd name="connsiteY248" fmla="*/ 85073 h 3192502"/>
              <a:gd name="connsiteX249" fmla="*/ 1271521 w 2730667"/>
              <a:gd name="connsiteY249" fmla="*/ 86564 h 3192502"/>
              <a:gd name="connsiteX250" fmla="*/ 1231701 w 2730667"/>
              <a:gd name="connsiteY250" fmla="*/ 88732 h 3192502"/>
              <a:gd name="connsiteX251" fmla="*/ 1191882 w 2730667"/>
              <a:gd name="connsiteY251" fmla="*/ 91576 h 3192502"/>
              <a:gd name="connsiteX252" fmla="*/ 1152130 w 2730667"/>
              <a:gd name="connsiteY252" fmla="*/ 95098 h 3192502"/>
              <a:gd name="connsiteX253" fmla="*/ 1112446 w 2730667"/>
              <a:gd name="connsiteY253" fmla="*/ 99298 h 3192502"/>
              <a:gd name="connsiteX254" fmla="*/ 1072831 w 2730667"/>
              <a:gd name="connsiteY254" fmla="*/ 104242 h 3192502"/>
              <a:gd name="connsiteX255" fmla="*/ 1033419 w 2730667"/>
              <a:gd name="connsiteY255" fmla="*/ 109865 h 3192502"/>
              <a:gd name="connsiteX256" fmla="*/ 994142 w 2730667"/>
              <a:gd name="connsiteY256" fmla="*/ 116163 h 3192502"/>
              <a:gd name="connsiteX257" fmla="*/ 955136 w 2730667"/>
              <a:gd name="connsiteY257" fmla="*/ 123141 h 3192502"/>
              <a:gd name="connsiteX258" fmla="*/ 916403 w 2730667"/>
              <a:gd name="connsiteY258" fmla="*/ 130726 h 3192502"/>
              <a:gd name="connsiteX259" fmla="*/ 862813 w 2730667"/>
              <a:gd name="connsiteY259" fmla="*/ 142377 h 3192502"/>
              <a:gd name="connsiteX260" fmla="*/ 809902 w 2730667"/>
              <a:gd name="connsiteY260" fmla="*/ 155179 h 3192502"/>
              <a:gd name="connsiteX261" fmla="*/ 757736 w 2730667"/>
              <a:gd name="connsiteY261" fmla="*/ 169064 h 3192502"/>
              <a:gd name="connsiteX262" fmla="*/ 706453 w 2730667"/>
              <a:gd name="connsiteY262" fmla="*/ 184033 h 3192502"/>
              <a:gd name="connsiteX263" fmla="*/ 684610 w 2730667"/>
              <a:gd name="connsiteY263" fmla="*/ 190806 h 3192502"/>
              <a:gd name="connsiteX264" fmla="*/ 662903 w 2730667"/>
              <a:gd name="connsiteY264" fmla="*/ 197783 h 3192502"/>
              <a:gd name="connsiteX265" fmla="*/ 641399 w 2730667"/>
              <a:gd name="connsiteY265" fmla="*/ 204963 h 3192502"/>
              <a:gd name="connsiteX266" fmla="*/ 620098 w 2730667"/>
              <a:gd name="connsiteY266" fmla="*/ 212279 h 3192502"/>
              <a:gd name="connsiteX267" fmla="*/ 550703 w 2730667"/>
              <a:gd name="connsiteY267" fmla="*/ 237746 h 3192502"/>
              <a:gd name="connsiteX268" fmla="*/ 483411 w 2730667"/>
              <a:gd name="connsiteY268" fmla="*/ 264907 h 3192502"/>
              <a:gd name="connsiteX269" fmla="*/ 418288 w 2730667"/>
              <a:gd name="connsiteY269" fmla="*/ 293626 h 3192502"/>
              <a:gd name="connsiteX270" fmla="*/ 355269 w 2730667"/>
              <a:gd name="connsiteY270" fmla="*/ 323768 h 3192502"/>
              <a:gd name="connsiteX271" fmla="*/ 324608 w 2730667"/>
              <a:gd name="connsiteY271" fmla="*/ 339347 h 3192502"/>
              <a:gd name="connsiteX272" fmla="*/ 294490 w 2730667"/>
              <a:gd name="connsiteY272" fmla="*/ 355196 h 3192502"/>
              <a:gd name="connsiteX273" fmla="*/ 264846 w 2730667"/>
              <a:gd name="connsiteY273" fmla="*/ 371385 h 3192502"/>
              <a:gd name="connsiteX274" fmla="*/ 235676 w 2730667"/>
              <a:gd name="connsiteY274" fmla="*/ 387844 h 3192502"/>
              <a:gd name="connsiteX275" fmla="*/ 228485 w 2730667"/>
              <a:gd name="connsiteY275" fmla="*/ 392044 h 3192502"/>
              <a:gd name="connsiteX276" fmla="*/ 221294 w 2730667"/>
              <a:gd name="connsiteY276" fmla="*/ 396175 h 3192502"/>
              <a:gd name="connsiteX277" fmla="*/ 214105 w 2730667"/>
              <a:gd name="connsiteY277" fmla="*/ 400375 h 3192502"/>
              <a:gd name="connsiteX278" fmla="*/ 206982 w 2730667"/>
              <a:gd name="connsiteY278" fmla="*/ 404574 h 3192502"/>
              <a:gd name="connsiteX279" fmla="*/ 178763 w 2730667"/>
              <a:gd name="connsiteY279" fmla="*/ 421576 h 3192502"/>
              <a:gd name="connsiteX280" fmla="*/ 171775 w 2730667"/>
              <a:gd name="connsiteY280" fmla="*/ 425843 h 3192502"/>
              <a:gd name="connsiteX281" fmla="*/ 164855 w 2730667"/>
              <a:gd name="connsiteY281" fmla="*/ 430178 h 3192502"/>
              <a:gd name="connsiteX282" fmla="*/ 157936 w 2730667"/>
              <a:gd name="connsiteY282" fmla="*/ 434513 h 3192502"/>
              <a:gd name="connsiteX283" fmla="*/ 151018 w 2730667"/>
              <a:gd name="connsiteY283" fmla="*/ 438848 h 3192502"/>
              <a:gd name="connsiteX284" fmla="*/ 144099 w 2730667"/>
              <a:gd name="connsiteY284" fmla="*/ 443182 h 3192502"/>
              <a:gd name="connsiteX285" fmla="*/ 137315 w 2730667"/>
              <a:gd name="connsiteY285" fmla="*/ 447518 h 3192502"/>
              <a:gd name="connsiteX286" fmla="*/ 130532 w 2730667"/>
              <a:gd name="connsiteY286" fmla="*/ 451920 h 3192502"/>
              <a:gd name="connsiteX287" fmla="*/ 123748 w 2730667"/>
              <a:gd name="connsiteY287" fmla="*/ 456323 h 3192502"/>
              <a:gd name="connsiteX288" fmla="*/ 110248 w 2730667"/>
              <a:gd name="connsiteY288" fmla="*/ 465129 h 3192502"/>
              <a:gd name="connsiteX289" fmla="*/ 96953 w 2730667"/>
              <a:gd name="connsiteY289" fmla="*/ 474001 h 3192502"/>
              <a:gd name="connsiteX290" fmla="*/ 83725 w 2730667"/>
              <a:gd name="connsiteY290" fmla="*/ 482943 h 3192502"/>
              <a:gd name="connsiteX291" fmla="*/ 70497 w 2730667"/>
              <a:gd name="connsiteY291" fmla="*/ 491951 h 3192502"/>
              <a:gd name="connsiteX292" fmla="*/ 57540 w 2730667"/>
              <a:gd name="connsiteY292" fmla="*/ 501028 h 3192502"/>
              <a:gd name="connsiteX293" fmla="*/ 44584 w 2730667"/>
              <a:gd name="connsiteY293" fmla="*/ 510104 h 3192502"/>
              <a:gd name="connsiteX294" fmla="*/ 31695 w 2730667"/>
              <a:gd name="connsiteY294" fmla="*/ 519248 h 3192502"/>
              <a:gd name="connsiteX295" fmla="*/ 19010 w 2730667"/>
              <a:gd name="connsiteY295" fmla="*/ 528459 h 3192502"/>
              <a:gd name="connsiteX296" fmla="*/ 6325 w 2730667"/>
              <a:gd name="connsiteY296" fmla="*/ 537739 h 3192502"/>
              <a:gd name="connsiteX297" fmla="*/ 0 w 2730667"/>
              <a:gd name="connsiteY297" fmla="*/ 542308 h 3192502"/>
              <a:gd name="connsiteX298" fmla="*/ 0 w 2730667"/>
              <a:gd name="connsiteY298" fmla="*/ 421053 h 3192502"/>
              <a:gd name="connsiteX299" fmla="*/ 13312 w 2730667"/>
              <a:gd name="connsiteY299" fmla="*/ 412500 h 3192502"/>
              <a:gd name="connsiteX300" fmla="*/ 20638 w 2730667"/>
              <a:gd name="connsiteY300" fmla="*/ 407825 h 3192502"/>
              <a:gd name="connsiteX301" fmla="*/ 27964 w 2730667"/>
              <a:gd name="connsiteY301" fmla="*/ 403152 h 3192502"/>
              <a:gd name="connsiteX302" fmla="*/ 35358 w 2730667"/>
              <a:gd name="connsiteY302" fmla="*/ 398479 h 3192502"/>
              <a:gd name="connsiteX303" fmla="*/ 42888 w 2730667"/>
              <a:gd name="connsiteY303" fmla="*/ 393872 h 3192502"/>
              <a:gd name="connsiteX304" fmla="*/ 50418 w 2730667"/>
              <a:gd name="connsiteY304" fmla="*/ 389266 h 3192502"/>
              <a:gd name="connsiteX305" fmla="*/ 57879 w 2730667"/>
              <a:gd name="connsiteY305" fmla="*/ 384661 h 3192502"/>
              <a:gd name="connsiteX306" fmla="*/ 65409 w 2730667"/>
              <a:gd name="connsiteY306" fmla="*/ 380055 h 3192502"/>
              <a:gd name="connsiteX307" fmla="*/ 73007 w 2730667"/>
              <a:gd name="connsiteY307" fmla="*/ 375449 h 3192502"/>
              <a:gd name="connsiteX308" fmla="*/ 103737 w 2730667"/>
              <a:gd name="connsiteY308" fmla="*/ 357228 h 3192502"/>
              <a:gd name="connsiteX309" fmla="*/ 111469 w 2730667"/>
              <a:gd name="connsiteY309" fmla="*/ 352690 h 3192502"/>
              <a:gd name="connsiteX310" fmla="*/ 119338 w 2730667"/>
              <a:gd name="connsiteY310" fmla="*/ 348220 h 3192502"/>
              <a:gd name="connsiteX311" fmla="*/ 127207 w 2730667"/>
              <a:gd name="connsiteY311" fmla="*/ 343750 h 3192502"/>
              <a:gd name="connsiteX312" fmla="*/ 135076 w 2730667"/>
              <a:gd name="connsiteY312" fmla="*/ 339279 h 3192502"/>
              <a:gd name="connsiteX313" fmla="*/ 166959 w 2730667"/>
              <a:gd name="connsiteY313" fmla="*/ 321532 h 3192502"/>
              <a:gd name="connsiteX314" fmla="*/ 199452 w 2730667"/>
              <a:gd name="connsiteY314" fmla="*/ 304057 h 3192502"/>
              <a:gd name="connsiteX315" fmla="*/ 232555 w 2730667"/>
              <a:gd name="connsiteY315" fmla="*/ 286853 h 3192502"/>
              <a:gd name="connsiteX316" fmla="*/ 266269 w 2730667"/>
              <a:gd name="connsiteY316" fmla="*/ 269919 h 3192502"/>
              <a:gd name="connsiteX317" fmla="*/ 335733 w 2730667"/>
              <a:gd name="connsiteY317" fmla="*/ 237001 h 3192502"/>
              <a:gd name="connsiteX318" fmla="*/ 407909 w 2730667"/>
              <a:gd name="connsiteY318" fmla="*/ 205436 h 3192502"/>
              <a:gd name="connsiteX319" fmla="*/ 482731 w 2730667"/>
              <a:gd name="connsiteY319" fmla="*/ 175363 h 3192502"/>
              <a:gd name="connsiteX320" fmla="*/ 560267 w 2730667"/>
              <a:gd name="connsiteY320" fmla="*/ 147050 h 3192502"/>
              <a:gd name="connsiteX321" fmla="*/ 584146 w 2730667"/>
              <a:gd name="connsiteY321" fmla="*/ 138854 h 3192502"/>
              <a:gd name="connsiteX322" fmla="*/ 608227 w 2730667"/>
              <a:gd name="connsiteY322" fmla="*/ 130862 h 3192502"/>
              <a:gd name="connsiteX323" fmla="*/ 632580 w 2730667"/>
              <a:gd name="connsiteY323" fmla="*/ 123073 h 3192502"/>
              <a:gd name="connsiteX324" fmla="*/ 657136 w 2730667"/>
              <a:gd name="connsiteY324" fmla="*/ 115486 h 3192502"/>
              <a:gd name="connsiteX325" fmla="*/ 714865 w 2730667"/>
              <a:gd name="connsiteY325" fmla="*/ 98620 h 3192502"/>
              <a:gd name="connsiteX326" fmla="*/ 773677 w 2730667"/>
              <a:gd name="connsiteY326" fmla="*/ 82838 h 3192502"/>
              <a:gd name="connsiteX327" fmla="*/ 833508 w 2730667"/>
              <a:gd name="connsiteY327" fmla="*/ 68276 h 3192502"/>
              <a:gd name="connsiteX328" fmla="*/ 894220 w 2730667"/>
              <a:gd name="connsiteY328" fmla="*/ 55000 h 3192502"/>
              <a:gd name="connsiteX329" fmla="*/ 938178 w 2730667"/>
              <a:gd name="connsiteY329" fmla="*/ 46330 h 3192502"/>
              <a:gd name="connsiteX330" fmla="*/ 982474 w 2730667"/>
              <a:gd name="connsiteY330" fmla="*/ 38337 h 3192502"/>
              <a:gd name="connsiteX331" fmla="*/ 1027042 w 2730667"/>
              <a:gd name="connsiteY331" fmla="*/ 31090 h 3192502"/>
              <a:gd name="connsiteX332" fmla="*/ 1071882 w 2730667"/>
              <a:gd name="connsiteY332" fmla="*/ 24588 h 3192502"/>
              <a:gd name="connsiteX333" fmla="*/ 1116923 w 2730667"/>
              <a:gd name="connsiteY333" fmla="*/ 18830 h 3192502"/>
              <a:gd name="connsiteX334" fmla="*/ 1162102 w 2730667"/>
              <a:gd name="connsiteY334" fmla="*/ 13818 h 3192502"/>
              <a:gd name="connsiteX335" fmla="*/ 1207348 w 2730667"/>
              <a:gd name="connsiteY335" fmla="*/ 9551 h 3192502"/>
              <a:gd name="connsiteX336" fmla="*/ 1252662 w 2730667"/>
              <a:gd name="connsiteY336" fmla="*/ 6096 h 3192502"/>
              <a:gd name="connsiteX337" fmla="*/ 1297977 w 2730667"/>
              <a:gd name="connsiteY337" fmla="*/ 3387 h 3192502"/>
              <a:gd name="connsiteX338" fmla="*/ 1343290 w 2730667"/>
              <a:gd name="connsiteY338" fmla="*/ 1491 h 3192502"/>
              <a:gd name="connsiteX339" fmla="*/ 1388537 w 2730667"/>
              <a:gd name="connsiteY339" fmla="*/ 339 h 3192502"/>
              <a:gd name="connsiteX340" fmla="*/ 1433647 w 2730667"/>
              <a:gd name="connsiteY340" fmla="*/ 0 h 3192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Lst>
            <a:rect l="l" t="t" r="r" b="b"/>
            <a:pathLst>
              <a:path w="2730667" h="3192502">
                <a:moveTo>
                  <a:pt x="1433647" y="0"/>
                </a:moveTo>
                <a:cubicBezTo>
                  <a:pt x="1448638" y="0"/>
                  <a:pt x="1463630" y="204"/>
                  <a:pt x="1478553" y="475"/>
                </a:cubicBezTo>
                <a:cubicBezTo>
                  <a:pt x="1493477" y="813"/>
                  <a:pt x="1508402" y="1219"/>
                  <a:pt x="1523257" y="1762"/>
                </a:cubicBezTo>
                <a:cubicBezTo>
                  <a:pt x="1538181" y="2303"/>
                  <a:pt x="1552969" y="2980"/>
                  <a:pt x="1567757" y="3793"/>
                </a:cubicBezTo>
                <a:cubicBezTo>
                  <a:pt x="1582545" y="4606"/>
                  <a:pt x="1597333" y="5554"/>
                  <a:pt x="1611985" y="6638"/>
                </a:cubicBezTo>
                <a:cubicBezTo>
                  <a:pt x="1641494" y="8738"/>
                  <a:pt x="1670663" y="11447"/>
                  <a:pt x="1699561" y="14630"/>
                </a:cubicBezTo>
                <a:cubicBezTo>
                  <a:pt x="1728662" y="17814"/>
                  <a:pt x="1757356" y="21540"/>
                  <a:pt x="1785712" y="25807"/>
                </a:cubicBezTo>
                <a:cubicBezTo>
                  <a:pt x="1814271" y="30074"/>
                  <a:pt x="1842422" y="34883"/>
                  <a:pt x="1870234" y="40166"/>
                </a:cubicBezTo>
                <a:cubicBezTo>
                  <a:pt x="1898183" y="45449"/>
                  <a:pt x="1925791" y="51274"/>
                  <a:pt x="1952925" y="57642"/>
                </a:cubicBezTo>
                <a:cubicBezTo>
                  <a:pt x="1966629" y="60825"/>
                  <a:pt x="1980128" y="64144"/>
                  <a:pt x="1993559" y="67599"/>
                </a:cubicBezTo>
                <a:cubicBezTo>
                  <a:pt x="2006991" y="71053"/>
                  <a:pt x="2020354" y="74643"/>
                  <a:pt x="2033582" y="78368"/>
                </a:cubicBezTo>
                <a:cubicBezTo>
                  <a:pt x="2046810" y="82093"/>
                  <a:pt x="2059970" y="85954"/>
                  <a:pt x="2072994" y="89950"/>
                </a:cubicBezTo>
                <a:cubicBezTo>
                  <a:pt x="2086087" y="93947"/>
                  <a:pt x="2098976" y="98078"/>
                  <a:pt x="2111796" y="102346"/>
                </a:cubicBezTo>
                <a:cubicBezTo>
                  <a:pt x="2124617" y="106613"/>
                  <a:pt x="2137370" y="111016"/>
                  <a:pt x="2149919" y="115554"/>
                </a:cubicBezTo>
                <a:cubicBezTo>
                  <a:pt x="2162604" y="120092"/>
                  <a:pt x="2175086" y="124766"/>
                  <a:pt x="2187432" y="129575"/>
                </a:cubicBezTo>
                <a:cubicBezTo>
                  <a:pt x="2199846" y="134384"/>
                  <a:pt x="2212124" y="139329"/>
                  <a:pt x="2224199" y="144408"/>
                </a:cubicBezTo>
                <a:cubicBezTo>
                  <a:pt x="2236341" y="149489"/>
                  <a:pt x="2248348" y="154704"/>
                  <a:pt x="2260220" y="160056"/>
                </a:cubicBezTo>
                <a:cubicBezTo>
                  <a:pt x="2284029" y="170825"/>
                  <a:pt x="2307162" y="182137"/>
                  <a:pt x="2329615" y="193990"/>
                </a:cubicBezTo>
                <a:cubicBezTo>
                  <a:pt x="2352272" y="205911"/>
                  <a:pt x="2374183" y="218374"/>
                  <a:pt x="2395279" y="231311"/>
                </a:cubicBezTo>
                <a:cubicBezTo>
                  <a:pt x="2416580" y="244383"/>
                  <a:pt x="2437067" y="257998"/>
                  <a:pt x="2456738" y="272087"/>
                </a:cubicBezTo>
                <a:cubicBezTo>
                  <a:pt x="2476547" y="286311"/>
                  <a:pt x="2495472" y="301009"/>
                  <a:pt x="2513517" y="316249"/>
                </a:cubicBezTo>
                <a:cubicBezTo>
                  <a:pt x="2531628" y="331625"/>
                  <a:pt x="2548791" y="347542"/>
                  <a:pt x="2564868" y="363867"/>
                </a:cubicBezTo>
                <a:cubicBezTo>
                  <a:pt x="2581148" y="380394"/>
                  <a:pt x="2596275" y="397394"/>
                  <a:pt x="2610317" y="414802"/>
                </a:cubicBezTo>
                <a:cubicBezTo>
                  <a:pt x="2624427" y="432413"/>
                  <a:pt x="2637451" y="450431"/>
                  <a:pt x="2649254" y="468853"/>
                </a:cubicBezTo>
                <a:cubicBezTo>
                  <a:pt x="2661193" y="487481"/>
                  <a:pt x="2671844" y="506514"/>
                  <a:pt x="2681205" y="525885"/>
                </a:cubicBezTo>
                <a:cubicBezTo>
                  <a:pt x="2685954" y="535639"/>
                  <a:pt x="2690296" y="545461"/>
                  <a:pt x="2694366" y="555417"/>
                </a:cubicBezTo>
                <a:cubicBezTo>
                  <a:pt x="2698435" y="565375"/>
                  <a:pt x="2702166" y="575399"/>
                  <a:pt x="2705558" y="585559"/>
                </a:cubicBezTo>
                <a:cubicBezTo>
                  <a:pt x="2709018" y="595720"/>
                  <a:pt x="2712071" y="606015"/>
                  <a:pt x="2714784" y="616310"/>
                </a:cubicBezTo>
                <a:cubicBezTo>
                  <a:pt x="2717497" y="626674"/>
                  <a:pt x="2719871" y="637105"/>
                  <a:pt x="2721907" y="647604"/>
                </a:cubicBezTo>
                <a:cubicBezTo>
                  <a:pt x="2723941" y="658170"/>
                  <a:pt x="2725638" y="668737"/>
                  <a:pt x="2726926" y="679370"/>
                </a:cubicBezTo>
                <a:cubicBezTo>
                  <a:pt x="2728283" y="690005"/>
                  <a:pt x="2729233" y="700774"/>
                  <a:pt x="2729843" y="711545"/>
                </a:cubicBezTo>
                <a:cubicBezTo>
                  <a:pt x="2730454" y="722382"/>
                  <a:pt x="2730725" y="733220"/>
                  <a:pt x="2730657" y="744124"/>
                </a:cubicBezTo>
                <a:cubicBezTo>
                  <a:pt x="2730589" y="755097"/>
                  <a:pt x="2730115" y="766070"/>
                  <a:pt x="2729300" y="777043"/>
                </a:cubicBezTo>
                <a:cubicBezTo>
                  <a:pt x="2727740" y="799192"/>
                  <a:pt x="2724688" y="821341"/>
                  <a:pt x="2720279" y="843558"/>
                </a:cubicBezTo>
                <a:cubicBezTo>
                  <a:pt x="2715801" y="865910"/>
                  <a:pt x="2709967" y="888330"/>
                  <a:pt x="2702844" y="910682"/>
                </a:cubicBezTo>
                <a:cubicBezTo>
                  <a:pt x="2695655" y="933170"/>
                  <a:pt x="2687106" y="955657"/>
                  <a:pt x="2677270" y="978009"/>
                </a:cubicBezTo>
                <a:cubicBezTo>
                  <a:pt x="2667367" y="1000497"/>
                  <a:pt x="2656174" y="1022849"/>
                  <a:pt x="2643760" y="1045066"/>
                </a:cubicBezTo>
                <a:cubicBezTo>
                  <a:pt x="2637519" y="1056242"/>
                  <a:pt x="2630939" y="1067418"/>
                  <a:pt x="2624156" y="1078459"/>
                </a:cubicBezTo>
                <a:cubicBezTo>
                  <a:pt x="2617304" y="1089567"/>
                  <a:pt x="2610182" y="1100608"/>
                  <a:pt x="2602788" y="1111648"/>
                </a:cubicBezTo>
                <a:cubicBezTo>
                  <a:pt x="2595394" y="1122689"/>
                  <a:pt x="2587660" y="1133729"/>
                  <a:pt x="2579724" y="1144635"/>
                </a:cubicBezTo>
                <a:cubicBezTo>
                  <a:pt x="2571787" y="1155608"/>
                  <a:pt x="2563512" y="1166512"/>
                  <a:pt x="2555032" y="1177350"/>
                </a:cubicBezTo>
                <a:cubicBezTo>
                  <a:pt x="2546553" y="1188255"/>
                  <a:pt x="2537801" y="1199093"/>
                  <a:pt x="2528779" y="1209862"/>
                </a:cubicBezTo>
                <a:cubicBezTo>
                  <a:pt x="2519758" y="1220632"/>
                  <a:pt x="2510464" y="1231401"/>
                  <a:pt x="2500967" y="1242036"/>
                </a:cubicBezTo>
                <a:cubicBezTo>
                  <a:pt x="2491470" y="1252738"/>
                  <a:pt x="2481702" y="1263305"/>
                  <a:pt x="2471662" y="1273871"/>
                </a:cubicBezTo>
                <a:cubicBezTo>
                  <a:pt x="2461622" y="1284438"/>
                  <a:pt x="2451379" y="1294868"/>
                  <a:pt x="2440865" y="1305299"/>
                </a:cubicBezTo>
                <a:cubicBezTo>
                  <a:pt x="2430350" y="1315730"/>
                  <a:pt x="2419632" y="1326093"/>
                  <a:pt x="2408711" y="1336389"/>
                </a:cubicBezTo>
                <a:cubicBezTo>
                  <a:pt x="2397790" y="1346753"/>
                  <a:pt x="2386665" y="1357048"/>
                  <a:pt x="2375404" y="1367208"/>
                </a:cubicBezTo>
                <a:cubicBezTo>
                  <a:pt x="2364075" y="1377435"/>
                  <a:pt x="2352544" y="1387596"/>
                  <a:pt x="2340876" y="1397621"/>
                </a:cubicBezTo>
                <a:cubicBezTo>
                  <a:pt x="2329140" y="1407713"/>
                  <a:pt x="2317269" y="1417738"/>
                  <a:pt x="2305194" y="1427626"/>
                </a:cubicBezTo>
                <a:cubicBezTo>
                  <a:pt x="2293052" y="1437516"/>
                  <a:pt x="2280774" y="1447337"/>
                  <a:pt x="2268292" y="1457091"/>
                </a:cubicBezTo>
                <a:cubicBezTo>
                  <a:pt x="2255810" y="1466844"/>
                  <a:pt x="2243193" y="1476598"/>
                  <a:pt x="2230439" y="1486217"/>
                </a:cubicBezTo>
                <a:cubicBezTo>
                  <a:pt x="2217687" y="1495903"/>
                  <a:pt x="2204730" y="1505520"/>
                  <a:pt x="2191638" y="1515003"/>
                </a:cubicBezTo>
                <a:cubicBezTo>
                  <a:pt x="2178546" y="1524554"/>
                  <a:pt x="2165318" y="1533969"/>
                  <a:pt x="2151887" y="1543316"/>
                </a:cubicBezTo>
                <a:cubicBezTo>
                  <a:pt x="2148563" y="1545687"/>
                  <a:pt x="2145238" y="1548057"/>
                  <a:pt x="2141846" y="1550360"/>
                </a:cubicBezTo>
                <a:cubicBezTo>
                  <a:pt x="2138455" y="1552664"/>
                  <a:pt x="2135063" y="1554967"/>
                  <a:pt x="2131671" y="1557269"/>
                </a:cubicBezTo>
                <a:cubicBezTo>
                  <a:pt x="2128279" y="1559572"/>
                  <a:pt x="2124820" y="1561875"/>
                  <a:pt x="2121429" y="1564178"/>
                </a:cubicBezTo>
                <a:cubicBezTo>
                  <a:pt x="2118037" y="1566481"/>
                  <a:pt x="2114577" y="1568784"/>
                  <a:pt x="2111185" y="1571086"/>
                </a:cubicBezTo>
                <a:lnTo>
                  <a:pt x="2090564" y="1584972"/>
                </a:lnTo>
                <a:cubicBezTo>
                  <a:pt x="2088867" y="1586124"/>
                  <a:pt x="2087172" y="1587275"/>
                  <a:pt x="2085409" y="1588427"/>
                </a:cubicBezTo>
                <a:cubicBezTo>
                  <a:pt x="2083712" y="1589578"/>
                  <a:pt x="2081949" y="1590662"/>
                  <a:pt x="2080185" y="1591813"/>
                </a:cubicBezTo>
                <a:cubicBezTo>
                  <a:pt x="2078421" y="1592965"/>
                  <a:pt x="2076658" y="1594048"/>
                  <a:pt x="2074893" y="1595200"/>
                </a:cubicBezTo>
                <a:cubicBezTo>
                  <a:pt x="2073198" y="1596351"/>
                  <a:pt x="2071434" y="1597436"/>
                  <a:pt x="2069671" y="1598587"/>
                </a:cubicBezTo>
                <a:lnTo>
                  <a:pt x="2027477" y="1625681"/>
                </a:lnTo>
                <a:lnTo>
                  <a:pt x="1984333" y="1652164"/>
                </a:lnTo>
                <a:lnTo>
                  <a:pt x="1962626" y="1665372"/>
                </a:lnTo>
                <a:lnTo>
                  <a:pt x="1940580" y="1678310"/>
                </a:lnTo>
                <a:lnTo>
                  <a:pt x="1896284" y="1704116"/>
                </a:lnTo>
                <a:lnTo>
                  <a:pt x="1851173" y="1729246"/>
                </a:lnTo>
                <a:lnTo>
                  <a:pt x="1828516" y="1741844"/>
                </a:lnTo>
                <a:lnTo>
                  <a:pt x="1805587" y="1754104"/>
                </a:lnTo>
                <a:lnTo>
                  <a:pt x="1759527" y="1778623"/>
                </a:lnTo>
                <a:lnTo>
                  <a:pt x="1712789" y="1802534"/>
                </a:lnTo>
                <a:cubicBezTo>
                  <a:pt x="1704988" y="1806530"/>
                  <a:pt x="1697186" y="1810526"/>
                  <a:pt x="1689317" y="1814455"/>
                </a:cubicBezTo>
                <a:cubicBezTo>
                  <a:pt x="1681448" y="1818383"/>
                  <a:pt x="1673580" y="1822312"/>
                  <a:pt x="1665643" y="1826173"/>
                </a:cubicBezTo>
                <a:cubicBezTo>
                  <a:pt x="1657774" y="1830034"/>
                  <a:pt x="1649837" y="1833895"/>
                  <a:pt x="1641901" y="1837755"/>
                </a:cubicBezTo>
                <a:cubicBezTo>
                  <a:pt x="1633964" y="1841616"/>
                  <a:pt x="1626028" y="1845476"/>
                  <a:pt x="1618091" y="1849337"/>
                </a:cubicBezTo>
                <a:cubicBezTo>
                  <a:pt x="1614089" y="1851302"/>
                  <a:pt x="1610154" y="1853266"/>
                  <a:pt x="1606152" y="1855163"/>
                </a:cubicBezTo>
                <a:cubicBezTo>
                  <a:pt x="1602149" y="1857059"/>
                  <a:pt x="1598147" y="1858956"/>
                  <a:pt x="1594145" y="1860853"/>
                </a:cubicBezTo>
                <a:cubicBezTo>
                  <a:pt x="1590143" y="1862748"/>
                  <a:pt x="1586072" y="1864578"/>
                  <a:pt x="1582070" y="1866474"/>
                </a:cubicBezTo>
                <a:cubicBezTo>
                  <a:pt x="1578001" y="1868304"/>
                  <a:pt x="1573998" y="1870199"/>
                  <a:pt x="1569996" y="1872096"/>
                </a:cubicBezTo>
                <a:lnTo>
                  <a:pt x="1522171" y="1894380"/>
                </a:lnTo>
                <a:lnTo>
                  <a:pt x="1484998" y="1911720"/>
                </a:lnTo>
                <a:cubicBezTo>
                  <a:pt x="1481878" y="1913143"/>
                  <a:pt x="1478757" y="1914565"/>
                  <a:pt x="1475705" y="1916056"/>
                </a:cubicBezTo>
                <a:cubicBezTo>
                  <a:pt x="1472652" y="1917478"/>
                  <a:pt x="1469600" y="1918968"/>
                  <a:pt x="1466547" y="1920458"/>
                </a:cubicBezTo>
                <a:cubicBezTo>
                  <a:pt x="1463494" y="1921948"/>
                  <a:pt x="1460442" y="1923439"/>
                  <a:pt x="1457389" y="1924928"/>
                </a:cubicBezTo>
                <a:cubicBezTo>
                  <a:pt x="1454336" y="1926350"/>
                  <a:pt x="1451284" y="1927841"/>
                  <a:pt x="1448231" y="1929331"/>
                </a:cubicBezTo>
                <a:cubicBezTo>
                  <a:pt x="1436088" y="1935292"/>
                  <a:pt x="1424014" y="1941320"/>
                  <a:pt x="1412007" y="1947348"/>
                </a:cubicBezTo>
                <a:cubicBezTo>
                  <a:pt x="1400000" y="1953444"/>
                  <a:pt x="1388061" y="1959541"/>
                  <a:pt x="1376258" y="1965704"/>
                </a:cubicBezTo>
                <a:cubicBezTo>
                  <a:pt x="1364387" y="1971868"/>
                  <a:pt x="1352651" y="1978100"/>
                  <a:pt x="1340984" y="1984398"/>
                </a:cubicBezTo>
                <a:cubicBezTo>
                  <a:pt x="1329316" y="1990698"/>
                  <a:pt x="1317716" y="1997064"/>
                  <a:pt x="1306252" y="2003432"/>
                </a:cubicBezTo>
                <a:cubicBezTo>
                  <a:pt x="1294787" y="2009867"/>
                  <a:pt x="1283460" y="2016302"/>
                  <a:pt x="1272199" y="2022872"/>
                </a:cubicBezTo>
                <a:cubicBezTo>
                  <a:pt x="1260938" y="2029374"/>
                  <a:pt x="1249746" y="2036012"/>
                  <a:pt x="1238689" y="2042650"/>
                </a:cubicBezTo>
                <a:cubicBezTo>
                  <a:pt x="1227632" y="2049356"/>
                  <a:pt x="1216642" y="2056061"/>
                  <a:pt x="1205788" y="2062834"/>
                </a:cubicBezTo>
                <a:cubicBezTo>
                  <a:pt x="1194935" y="2069608"/>
                  <a:pt x="1184149" y="2076449"/>
                  <a:pt x="1173499" y="2083359"/>
                </a:cubicBezTo>
                <a:cubicBezTo>
                  <a:pt x="1152198" y="2097175"/>
                  <a:pt x="1131305" y="2111264"/>
                  <a:pt x="1110955" y="2125557"/>
                </a:cubicBezTo>
                <a:cubicBezTo>
                  <a:pt x="1090536" y="2139916"/>
                  <a:pt x="1070593" y="2154479"/>
                  <a:pt x="1051191" y="2169312"/>
                </a:cubicBezTo>
                <a:cubicBezTo>
                  <a:pt x="1031722" y="2184146"/>
                  <a:pt x="1012796" y="2199251"/>
                  <a:pt x="994413" y="2214559"/>
                </a:cubicBezTo>
                <a:cubicBezTo>
                  <a:pt x="975962" y="2229866"/>
                  <a:pt x="958054" y="2245512"/>
                  <a:pt x="940823" y="2261295"/>
                </a:cubicBezTo>
                <a:cubicBezTo>
                  <a:pt x="906024" y="2292994"/>
                  <a:pt x="873734" y="2325710"/>
                  <a:pt x="844158" y="2359171"/>
                </a:cubicBezTo>
                <a:cubicBezTo>
                  <a:pt x="814378" y="2392902"/>
                  <a:pt x="787312" y="2427446"/>
                  <a:pt x="763163" y="2462668"/>
                </a:cubicBezTo>
                <a:cubicBezTo>
                  <a:pt x="738810" y="2498228"/>
                  <a:pt x="717374" y="2534465"/>
                  <a:pt x="699194" y="2571177"/>
                </a:cubicBezTo>
                <a:cubicBezTo>
                  <a:pt x="680810" y="2608296"/>
                  <a:pt x="665684" y="2645956"/>
                  <a:pt x="654016" y="2684022"/>
                </a:cubicBezTo>
                <a:cubicBezTo>
                  <a:pt x="651099" y="2693573"/>
                  <a:pt x="648317" y="2703190"/>
                  <a:pt x="645807" y="2712809"/>
                </a:cubicBezTo>
                <a:cubicBezTo>
                  <a:pt x="643298" y="2722426"/>
                  <a:pt x="640924" y="2732112"/>
                  <a:pt x="638821" y="2741799"/>
                </a:cubicBezTo>
                <a:cubicBezTo>
                  <a:pt x="636651" y="2751485"/>
                  <a:pt x="634750" y="2761238"/>
                  <a:pt x="633122" y="2770992"/>
                </a:cubicBezTo>
                <a:cubicBezTo>
                  <a:pt x="631427" y="2780813"/>
                  <a:pt x="630002" y="2790567"/>
                  <a:pt x="628849" y="2800389"/>
                </a:cubicBezTo>
                <a:cubicBezTo>
                  <a:pt x="627561" y="2810210"/>
                  <a:pt x="626542" y="2820099"/>
                  <a:pt x="625729" y="2829921"/>
                </a:cubicBezTo>
                <a:cubicBezTo>
                  <a:pt x="624982" y="2839809"/>
                  <a:pt x="624440" y="2849699"/>
                  <a:pt x="624101" y="2859587"/>
                </a:cubicBezTo>
                <a:cubicBezTo>
                  <a:pt x="623829" y="2869545"/>
                  <a:pt x="623693" y="2879433"/>
                  <a:pt x="623829" y="2889391"/>
                </a:cubicBezTo>
                <a:cubicBezTo>
                  <a:pt x="623897" y="2899348"/>
                  <a:pt x="624236" y="2909305"/>
                  <a:pt x="624779" y="2919261"/>
                </a:cubicBezTo>
                <a:cubicBezTo>
                  <a:pt x="626000" y="2939243"/>
                  <a:pt x="628171" y="2959292"/>
                  <a:pt x="631292" y="2979206"/>
                </a:cubicBezTo>
                <a:cubicBezTo>
                  <a:pt x="634411" y="2999255"/>
                  <a:pt x="638414" y="3019236"/>
                  <a:pt x="643434" y="3039150"/>
                </a:cubicBezTo>
                <a:cubicBezTo>
                  <a:pt x="648521" y="3059200"/>
                  <a:pt x="654491" y="3079113"/>
                  <a:pt x="661410" y="3098892"/>
                </a:cubicBezTo>
                <a:cubicBezTo>
                  <a:pt x="668397" y="3118737"/>
                  <a:pt x="676402" y="3138516"/>
                  <a:pt x="685288" y="3158023"/>
                </a:cubicBezTo>
                <a:lnTo>
                  <a:pt x="702894" y="3192502"/>
                </a:lnTo>
                <a:lnTo>
                  <a:pt x="383131" y="3192502"/>
                </a:lnTo>
                <a:lnTo>
                  <a:pt x="379419" y="3181933"/>
                </a:lnTo>
                <a:cubicBezTo>
                  <a:pt x="371482" y="3155585"/>
                  <a:pt x="364835" y="3129168"/>
                  <a:pt x="359476" y="3102616"/>
                </a:cubicBezTo>
                <a:cubicBezTo>
                  <a:pt x="354117" y="3076268"/>
                  <a:pt x="349978" y="3049920"/>
                  <a:pt x="347129" y="3023572"/>
                </a:cubicBezTo>
                <a:cubicBezTo>
                  <a:pt x="344280" y="2997494"/>
                  <a:pt x="342652" y="2971349"/>
                  <a:pt x="342177" y="2945271"/>
                </a:cubicBezTo>
                <a:cubicBezTo>
                  <a:pt x="342041" y="2932335"/>
                  <a:pt x="342109" y="2919397"/>
                  <a:pt x="342517" y="2906460"/>
                </a:cubicBezTo>
                <a:cubicBezTo>
                  <a:pt x="342923" y="2893590"/>
                  <a:pt x="343602" y="2880789"/>
                  <a:pt x="344551" y="2867987"/>
                </a:cubicBezTo>
                <a:cubicBezTo>
                  <a:pt x="345501" y="2855253"/>
                  <a:pt x="346722" y="2842519"/>
                  <a:pt x="348282" y="2829853"/>
                </a:cubicBezTo>
                <a:cubicBezTo>
                  <a:pt x="349775" y="2817187"/>
                  <a:pt x="351607" y="2804588"/>
                  <a:pt x="353778" y="2792057"/>
                </a:cubicBezTo>
                <a:cubicBezTo>
                  <a:pt x="355812" y="2779527"/>
                  <a:pt x="358118" y="2767063"/>
                  <a:pt x="360764" y="2754668"/>
                </a:cubicBezTo>
                <a:cubicBezTo>
                  <a:pt x="363410" y="2742341"/>
                  <a:pt x="366259" y="2730013"/>
                  <a:pt x="369447" y="2717753"/>
                </a:cubicBezTo>
                <a:cubicBezTo>
                  <a:pt x="372635" y="2705562"/>
                  <a:pt x="376027" y="2693437"/>
                  <a:pt x="379690" y="2681313"/>
                </a:cubicBezTo>
                <a:cubicBezTo>
                  <a:pt x="383353" y="2669256"/>
                  <a:pt x="387220" y="2657267"/>
                  <a:pt x="391358" y="2645346"/>
                </a:cubicBezTo>
                <a:cubicBezTo>
                  <a:pt x="391832" y="2643855"/>
                  <a:pt x="392308" y="2642366"/>
                  <a:pt x="392850" y="2640875"/>
                </a:cubicBezTo>
                <a:cubicBezTo>
                  <a:pt x="393393" y="2639386"/>
                  <a:pt x="393936" y="2637895"/>
                  <a:pt x="394479" y="2636405"/>
                </a:cubicBezTo>
                <a:cubicBezTo>
                  <a:pt x="395088" y="2634915"/>
                  <a:pt x="395631" y="2633424"/>
                  <a:pt x="396174" y="2631935"/>
                </a:cubicBezTo>
                <a:cubicBezTo>
                  <a:pt x="396785" y="2630444"/>
                  <a:pt x="397328" y="2628954"/>
                  <a:pt x="397870" y="2627464"/>
                </a:cubicBezTo>
                <a:lnTo>
                  <a:pt x="404517" y="2609785"/>
                </a:lnTo>
                <a:lnTo>
                  <a:pt x="411708" y="2592242"/>
                </a:lnTo>
                <a:lnTo>
                  <a:pt x="415235" y="2583572"/>
                </a:lnTo>
                <a:lnTo>
                  <a:pt x="419103" y="2574903"/>
                </a:lnTo>
                <a:lnTo>
                  <a:pt x="426836" y="2557630"/>
                </a:lnTo>
                <a:lnTo>
                  <a:pt x="435111" y="2540562"/>
                </a:lnTo>
                <a:cubicBezTo>
                  <a:pt x="436400" y="2537717"/>
                  <a:pt x="437757" y="2534871"/>
                  <a:pt x="439181" y="2532027"/>
                </a:cubicBezTo>
                <a:cubicBezTo>
                  <a:pt x="440606" y="2529182"/>
                  <a:pt x="442030" y="2526405"/>
                  <a:pt x="443523" y="2523560"/>
                </a:cubicBezTo>
                <a:cubicBezTo>
                  <a:pt x="445016" y="2520716"/>
                  <a:pt x="446440" y="2517871"/>
                  <a:pt x="447932" y="2515093"/>
                </a:cubicBezTo>
                <a:cubicBezTo>
                  <a:pt x="449425" y="2512317"/>
                  <a:pt x="450918" y="2509471"/>
                  <a:pt x="452342" y="2506694"/>
                </a:cubicBezTo>
                <a:cubicBezTo>
                  <a:pt x="458243" y="2495518"/>
                  <a:pt x="464416" y="2484410"/>
                  <a:pt x="470793" y="2473370"/>
                </a:cubicBezTo>
                <a:cubicBezTo>
                  <a:pt x="477170" y="2462397"/>
                  <a:pt x="483817" y="2451491"/>
                  <a:pt x="490600" y="2440654"/>
                </a:cubicBezTo>
                <a:cubicBezTo>
                  <a:pt x="497384" y="2429885"/>
                  <a:pt x="504371" y="2419183"/>
                  <a:pt x="511562" y="2408548"/>
                </a:cubicBezTo>
                <a:cubicBezTo>
                  <a:pt x="518753" y="2397914"/>
                  <a:pt x="526079" y="2387415"/>
                  <a:pt x="533609" y="2376985"/>
                </a:cubicBezTo>
                <a:cubicBezTo>
                  <a:pt x="548532" y="2356189"/>
                  <a:pt x="564338" y="2335734"/>
                  <a:pt x="580821" y="2315617"/>
                </a:cubicBezTo>
                <a:cubicBezTo>
                  <a:pt x="597237" y="2295568"/>
                  <a:pt x="614333" y="2275925"/>
                  <a:pt x="632173" y="2256622"/>
                </a:cubicBezTo>
                <a:cubicBezTo>
                  <a:pt x="649877" y="2237384"/>
                  <a:pt x="668262" y="2218554"/>
                  <a:pt x="687255" y="2199996"/>
                </a:cubicBezTo>
                <a:cubicBezTo>
                  <a:pt x="706114" y="2181572"/>
                  <a:pt x="725650" y="2163419"/>
                  <a:pt x="745661" y="2145673"/>
                </a:cubicBezTo>
                <a:cubicBezTo>
                  <a:pt x="765673" y="2127927"/>
                  <a:pt x="786160" y="2110587"/>
                  <a:pt x="807188" y="2093586"/>
                </a:cubicBezTo>
                <a:cubicBezTo>
                  <a:pt x="828149" y="2076652"/>
                  <a:pt x="849585" y="2059989"/>
                  <a:pt x="871496" y="2043733"/>
                </a:cubicBezTo>
                <a:cubicBezTo>
                  <a:pt x="893338" y="2027545"/>
                  <a:pt x="915656" y="2011627"/>
                  <a:pt x="938381" y="1996049"/>
                </a:cubicBezTo>
                <a:cubicBezTo>
                  <a:pt x="961038" y="1980538"/>
                  <a:pt x="984170" y="1965298"/>
                  <a:pt x="1007641" y="1950397"/>
                </a:cubicBezTo>
                <a:cubicBezTo>
                  <a:pt x="1019309" y="1942946"/>
                  <a:pt x="1031181" y="1935630"/>
                  <a:pt x="1043051" y="1928316"/>
                </a:cubicBezTo>
                <a:cubicBezTo>
                  <a:pt x="1054990" y="1921000"/>
                  <a:pt x="1066929" y="1913820"/>
                  <a:pt x="1079004" y="1906708"/>
                </a:cubicBezTo>
                <a:cubicBezTo>
                  <a:pt x="1091078" y="1899596"/>
                  <a:pt x="1103221" y="1892551"/>
                  <a:pt x="1115432" y="1885575"/>
                </a:cubicBezTo>
                <a:cubicBezTo>
                  <a:pt x="1127641" y="1878598"/>
                  <a:pt x="1139920" y="1871757"/>
                  <a:pt x="1152334" y="1864916"/>
                </a:cubicBezTo>
                <a:cubicBezTo>
                  <a:pt x="1164748" y="1858143"/>
                  <a:pt x="1177230" y="1851369"/>
                  <a:pt x="1189779" y="1844732"/>
                </a:cubicBezTo>
                <a:cubicBezTo>
                  <a:pt x="1202328" y="1838093"/>
                  <a:pt x="1214946" y="1831523"/>
                  <a:pt x="1227632" y="1825021"/>
                </a:cubicBezTo>
                <a:cubicBezTo>
                  <a:pt x="1240316" y="1818519"/>
                  <a:pt x="1253069" y="1812084"/>
                  <a:pt x="1265890" y="1805717"/>
                </a:cubicBezTo>
                <a:cubicBezTo>
                  <a:pt x="1278711" y="1799350"/>
                  <a:pt x="1291599" y="1793051"/>
                  <a:pt x="1304556" y="1786819"/>
                </a:cubicBezTo>
                <a:cubicBezTo>
                  <a:pt x="1307813" y="1785262"/>
                  <a:pt x="1311068" y="1783704"/>
                  <a:pt x="1314324" y="1782146"/>
                </a:cubicBezTo>
                <a:cubicBezTo>
                  <a:pt x="1317581" y="1780587"/>
                  <a:pt x="1320769" y="1779029"/>
                  <a:pt x="1324025" y="1777472"/>
                </a:cubicBezTo>
                <a:cubicBezTo>
                  <a:pt x="1327281" y="1775914"/>
                  <a:pt x="1330537" y="1774356"/>
                  <a:pt x="1333793" y="1772798"/>
                </a:cubicBezTo>
                <a:cubicBezTo>
                  <a:pt x="1337049" y="1771309"/>
                  <a:pt x="1340306" y="1769750"/>
                  <a:pt x="1343629" y="1768260"/>
                </a:cubicBezTo>
                <a:lnTo>
                  <a:pt x="1383041" y="1750107"/>
                </a:lnTo>
                <a:lnTo>
                  <a:pt x="1427134" y="1729788"/>
                </a:lnTo>
                <a:cubicBezTo>
                  <a:pt x="1430798" y="1728094"/>
                  <a:pt x="1434529" y="1726400"/>
                  <a:pt x="1438192" y="1724707"/>
                </a:cubicBezTo>
                <a:cubicBezTo>
                  <a:pt x="1441855" y="1723014"/>
                  <a:pt x="1445586" y="1721320"/>
                  <a:pt x="1449249" y="1719627"/>
                </a:cubicBezTo>
                <a:cubicBezTo>
                  <a:pt x="1452980" y="1717934"/>
                  <a:pt x="1456643" y="1716173"/>
                  <a:pt x="1460306" y="1714479"/>
                </a:cubicBezTo>
                <a:cubicBezTo>
                  <a:pt x="1463969" y="1712786"/>
                  <a:pt x="1467633" y="1711025"/>
                  <a:pt x="1471228" y="1709264"/>
                </a:cubicBezTo>
                <a:cubicBezTo>
                  <a:pt x="1478486" y="1705741"/>
                  <a:pt x="1485812" y="1702220"/>
                  <a:pt x="1493070" y="1698765"/>
                </a:cubicBezTo>
                <a:cubicBezTo>
                  <a:pt x="1500329" y="1695243"/>
                  <a:pt x="1507587" y="1691788"/>
                  <a:pt x="1514845" y="1688267"/>
                </a:cubicBezTo>
                <a:cubicBezTo>
                  <a:pt x="1522104" y="1684745"/>
                  <a:pt x="1529362" y="1681222"/>
                  <a:pt x="1536553" y="1677700"/>
                </a:cubicBezTo>
                <a:cubicBezTo>
                  <a:pt x="1543744" y="1674110"/>
                  <a:pt x="1550866" y="1670588"/>
                  <a:pt x="1557989" y="1666930"/>
                </a:cubicBezTo>
                <a:lnTo>
                  <a:pt x="1600725" y="1645459"/>
                </a:lnTo>
                <a:lnTo>
                  <a:pt x="1642783" y="1623378"/>
                </a:lnTo>
                <a:lnTo>
                  <a:pt x="1663744" y="1612405"/>
                </a:lnTo>
                <a:lnTo>
                  <a:pt x="1684434" y="1601093"/>
                </a:lnTo>
                <a:lnTo>
                  <a:pt x="1725610" y="1578537"/>
                </a:lnTo>
                <a:lnTo>
                  <a:pt x="1765972" y="1555440"/>
                </a:lnTo>
                <a:lnTo>
                  <a:pt x="1786051" y="1543926"/>
                </a:lnTo>
                <a:lnTo>
                  <a:pt x="1805791" y="1532140"/>
                </a:lnTo>
                <a:lnTo>
                  <a:pt x="1845067" y="1508569"/>
                </a:lnTo>
                <a:lnTo>
                  <a:pt x="1883395" y="1484455"/>
                </a:lnTo>
                <a:cubicBezTo>
                  <a:pt x="1884955" y="1483507"/>
                  <a:pt x="1886515" y="1482491"/>
                  <a:pt x="1888143" y="1481475"/>
                </a:cubicBezTo>
                <a:cubicBezTo>
                  <a:pt x="1889771" y="1480527"/>
                  <a:pt x="1891331" y="1479511"/>
                  <a:pt x="1892959" y="1478495"/>
                </a:cubicBezTo>
                <a:cubicBezTo>
                  <a:pt x="1894519" y="1477546"/>
                  <a:pt x="1896147" y="1476531"/>
                  <a:pt x="1897708" y="1475515"/>
                </a:cubicBezTo>
                <a:cubicBezTo>
                  <a:pt x="1899335" y="1474499"/>
                  <a:pt x="1900896" y="1473482"/>
                  <a:pt x="1902456" y="1472466"/>
                </a:cubicBezTo>
                <a:lnTo>
                  <a:pt x="1921043" y="1460139"/>
                </a:lnTo>
                <a:cubicBezTo>
                  <a:pt x="1924096" y="1458039"/>
                  <a:pt x="1927216" y="1456007"/>
                  <a:pt x="1930337" y="1453975"/>
                </a:cubicBezTo>
                <a:cubicBezTo>
                  <a:pt x="1933457" y="1451943"/>
                  <a:pt x="1936509" y="1449911"/>
                  <a:pt x="1939630" y="1447878"/>
                </a:cubicBezTo>
                <a:cubicBezTo>
                  <a:pt x="1942683" y="1445847"/>
                  <a:pt x="1945803" y="1443747"/>
                  <a:pt x="1948855" y="1441716"/>
                </a:cubicBezTo>
                <a:cubicBezTo>
                  <a:pt x="1951908" y="1439615"/>
                  <a:pt x="1954961" y="1437584"/>
                  <a:pt x="1958013" y="1435483"/>
                </a:cubicBezTo>
                <a:cubicBezTo>
                  <a:pt x="1970156" y="1427153"/>
                  <a:pt x="1982163" y="1418821"/>
                  <a:pt x="1994034" y="1410422"/>
                </a:cubicBezTo>
                <a:cubicBezTo>
                  <a:pt x="2005905" y="1402023"/>
                  <a:pt x="2017572" y="1393556"/>
                  <a:pt x="2029172" y="1385022"/>
                </a:cubicBezTo>
                <a:cubicBezTo>
                  <a:pt x="2040705" y="1376556"/>
                  <a:pt x="2052169" y="1367953"/>
                  <a:pt x="2063430" y="1359351"/>
                </a:cubicBezTo>
                <a:cubicBezTo>
                  <a:pt x="2074758" y="1350749"/>
                  <a:pt x="2085883" y="1342078"/>
                  <a:pt x="2096872" y="1333409"/>
                </a:cubicBezTo>
                <a:cubicBezTo>
                  <a:pt x="2107793" y="1324739"/>
                  <a:pt x="2118580" y="1315934"/>
                  <a:pt x="2129162" y="1307128"/>
                </a:cubicBezTo>
                <a:cubicBezTo>
                  <a:pt x="2139744" y="1298322"/>
                  <a:pt x="2150123" y="1289449"/>
                  <a:pt x="2160366" y="1280509"/>
                </a:cubicBezTo>
                <a:cubicBezTo>
                  <a:pt x="2170541" y="1271635"/>
                  <a:pt x="2180581" y="1262626"/>
                  <a:pt x="2190485" y="1253619"/>
                </a:cubicBezTo>
                <a:cubicBezTo>
                  <a:pt x="2200389" y="1244610"/>
                  <a:pt x="2210089" y="1235533"/>
                  <a:pt x="2219586" y="1226457"/>
                </a:cubicBezTo>
                <a:cubicBezTo>
                  <a:pt x="2229151" y="1217381"/>
                  <a:pt x="2238445" y="1208237"/>
                  <a:pt x="2247535" y="1199024"/>
                </a:cubicBezTo>
                <a:cubicBezTo>
                  <a:pt x="2256556" y="1189813"/>
                  <a:pt x="2265443" y="1180602"/>
                  <a:pt x="2274058" y="1171322"/>
                </a:cubicBezTo>
                <a:cubicBezTo>
                  <a:pt x="2282673" y="1162042"/>
                  <a:pt x="2291085" y="1152695"/>
                  <a:pt x="2299293" y="1143348"/>
                </a:cubicBezTo>
                <a:cubicBezTo>
                  <a:pt x="2307434" y="1134000"/>
                  <a:pt x="2315438" y="1124585"/>
                  <a:pt x="2323170" y="1115170"/>
                </a:cubicBezTo>
                <a:cubicBezTo>
                  <a:pt x="2330904" y="1105755"/>
                  <a:pt x="2338434" y="1096340"/>
                  <a:pt x="2345692" y="1086858"/>
                </a:cubicBezTo>
                <a:cubicBezTo>
                  <a:pt x="2352950" y="1077374"/>
                  <a:pt x="2360005" y="1067892"/>
                  <a:pt x="2366789" y="1058342"/>
                </a:cubicBezTo>
                <a:cubicBezTo>
                  <a:pt x="2373572" y="1048791"/>
                  <a:pt x="2380084" y="1039241"/>
                  <a:pt x="2386393" y="1029690"/>
                </a:cubicBezTo>
                <a:cubicBezTo>
                  <a:pt x="2392634" y="1020140"/>
                  <a:pt x="2398671" y="1010590"/>
                  <a:pt x="2404437" y="1000971"/>
                </a:cubicBezTo>
                <a:cubicBezTo>
                  <a:pt x="2415970" y="981870"/>
                  <a:pt x="2426416" y="962565"/>
                  <a:pt x="2435778" y="943262"/>
                </a:cubicBezTo>
                <a:cubicBezTo>
                  <a:pt x="2445071" y="924026"/>
                  <a:pt x="2453211" y="904721"/>
                  <a:pt x="2460266" y="885417"/>
                </a:cubicBezTo>
                <a:cubicBezTo>
                  <a:pt x="2467253" y="866249"/>
                  <a:pt x="2473087" y="847012"/>
                  <a:pt x="2477768" y="827843"/>
                </a:cubicBezTo>
                <a:cubicBezTo>
                  <a:pt x="2482380" y="808811"/>
                  <a:pt x="2485907" y="789777"/>
                  <a:pt x="2488146" y="770811"/>
                </a:cubicBezTo>
                <a:cubicBezTo>
                  <a:pt x="2489299" y="761329"/>
                  <a:pt x="2490114" y="751981"/>
                  <a:pt x="2490656" y="742566"/>
                </a:cubicBezTo>
                <a:cubicBezTo>
                  <a:pt x="2491198" y="733220"/>
                  <a:pt x="2491402" y="723872"/>
                  <a:pt x="2491335" y="714592"/>
                </a:cubicBezTo>
                <a:cubicBezTo>
                  <a:pt x="2491266" y="705381"/>
                  <a:pt x="2490859" y="696101"/>
                  <a:pt x="2490181" y="686957"/>
                </a:cubicBezTo>
                <a:cubicBezTo>
                  <a:pt x="2489503" y="677813"/>
                  <a:pt x="2488553" y="668737"/>
                  <a:pt x="2487264" y="659660"/>
                </a:cubicBezTo>
                <a:cubicBezTo>
                  <a:pt x="2485976" y="650584"/>
                  <a:pt x="2484415" y="641643"/>
                  <a:pt x="2482516" y="632702"/>
                </a:cubicBezTo>
                <a:cubicBezTo>
                  <a:pt x="2480617" y="623829"/>
                  <a:pt x="2478446" y="614956"/>
                  <a:pt x="2475936" y="606218"/>
                </a:cubicBezTo>
                <a:cubicBezTo>
                  <a:pt x="2473494" y="597480"/>
                  <a:pt x="2470712" y="588810"/>
                  <a:pt x="2467660" y="580209"/>
                </a:cubicBezTo>
                <a:cubicBezTo>
                  <a:pt x="2464607" y="571606"/>
                  <a:pt x="2461283" y="563139"/>
                  <a:pt x="2457688" y="554673"/>
                </a:cubicBezTo>
                <a:cubicBezTo>
                  <a:pt x="2450497" y="537874"/>
                  <a:pt x="2442222" y="521416"/>
                  <a:pt x="2432860" y="505227"/>
                </a:cubicBezTo>
                <a:cubicBezTo>
                  <a:pt x="2423567" y="489241"/>
                  <a:pt x="2413256" y="473528"/>
                  <a:pt x="2401860" y="458151"/>
                </a:cubicBezTo>
                <a:cubicBezTo>
                  <a:pt x="2390598" y="442911"/>
                  <a:pt x="2378320" y="428078"/>
                  <a:pt x="2365093" y="413583"/>
                </a:cubicBezTo>
                <a:cubicBezTo>
                  <a:pt x="2352001" y="399224"/>
                  <a:pt x="2337959" y="385270"/>
                  <a:pt x="2322967" y="371723"/>
                </a:cubicBezTo>
                <a:cubicBezTo>
                  <a:pt x="2308112" y="358312"/>
                  <a:pt x="2292374" y="345239"/>
                  <a:pt x="2275821" y="332641"/>
                </a:cubicBezTo>
                <a:cubicBezTo>
                  <a:pt x="2259405" y="320178"/>
                  <a:pt x="2242243" y="308054"/>
                  <a:pt x="2224335" y="296404"/>
                </a:cubicBezTo>
                <a:cubicBezTo>
                  <a:pt x="2206562" y="284821"/>
                  <a:pt x="2188110" y="273713"/>
                  <a:pt x="2168913" y="263011"/>
                </a:cubicBezTo>
                <a:cubicBezTo>
                  <a:pt x="2149852" y="252444"/>
                  <a:pt x="2130179" y="242217"/>
                  <a:pt x="2109829" y="232530"/>
                </a:cubicBezTo>
                <a:cubicBezTo>
                  <a:pt x="2099721" y="227721"/>
                  <a:pt x="2089410" y="222979"/>
                  <a:pt x="2079031" y="218374"/>
                </a:cubicBezTo>
                <a:cubicBezTo>
                  <a:pt x="2068652" y="213836"/>
                  <a:pt x="2058138" y="209366"/>
                  <a:pt x="2047488" y="204963"/>
                </a:cubicBezTo>
                <a:cubicBezTo>
                  <a:pt x="2036906" y="200628"/>
                  <a:pt x="2026119" y="196360"/>
                  <a:pt x="2015266" y="192229"/>
                </a:cubicBezTo>
                <a:cubicBezTo>
                  <a:pt x="2004413" y="188165"/>
                  <a:pt x="1993424" y="184169"/>
                  <a:pt x="1982367" y="180240"/>
                </a:cubicBezTo>
                <a:cubicBezTo>
                  <a:pt x="1971309" y="176379"/>
                  <a:pt x="1960184" y="172586"/>
                  <a:pt x="1948855" y="168928"/>
                </a:cubicBezTo>
                <a:cubicBezTo>
                  <a:pt x="1937595" y="165271"/>
                  <a:pt x="1926199" y="161681"/>
                  <a:pt x="1914734" y="158294"/>
                </a:cubicBezTo>
                <a:cubicBezTo>
                  <a:pt x="1903270" y="154908"/>
                  <a:pt x="1891670" y="151588"/>
                  <a:pt x="1880003" y="148405"/>
                </a:cubicBezTo>
                <a:cubicBezTo>
                  <a:pt x="1868335" y="145222"/>
                  <a:pt x="1856600" y="142173"/>
                  <a:pt x="1844728" y="139261"/>
                </a:cubicBezTo>
                <a:cubicBezTo>
                  <a:pt x="1821121" y="133435"/>
                  <a:pt x="1797040" y="128017"/>
                  <a:pt x="1772688" y="123073"/>
                </a:cubicBezTo>
                <a:cubicBezTo>
                  <a:pt x="1748402" y="118128"/>
                  <a:pt x="1723779" y="113657"/>
                  <a:pt x="1698883" y="109661"/>
                </a:cubicBezTo>
                <a:cubicBezTo>
                  <a:pt x="1674123" y="105665"/>
                  <a:pt x="1649024" y="102143"/>
                  <a:pt x="1623585" y="99095"/>
                </a:cubicBezTo>
                <a:cubicBezTo>
                  <a:pt x="1598283" y="96047"/>
                  <a:pt x="1572709" y="93473"/>
                  <a:pt x="1546864" y="91373"/>
                </a:cubicBezTo>
                <a:cubicBezTo>
                  <a:pt x="1534043" y="90357"/>
                  <a:pt x="1521086" y="89409"/>
                  <a:pt x="1508130" y="88596"/>
                </a:cubicBezTo>
                <a:cubicBezTo>
                  <a:pt x="1495174" y="87783"/>
                  <a:pt x="1482149" y="87106"/>
                  <a:pt x="1469124" y="86496"/>
                </a:cubicBezTo>
                <a:cubicBezTo>
                  <a:pt x="1456100" y="85887"/>
                  <a:pt x="1443008" y="85412"/>
                  <a:pt x="1429916" y="85073"/>
                </a:cubicBezTo>
                <a:cubicBezTo>
                  <a:pt x="1416823" y="84667"/>
                  <a:pt x="1403664" y="84465"/>
                  <a:pt x="1390504" y="84329"/>
                </a:cubicBezTo>
                <a:cubicBezTo>
                  <a:pt x="1377343" y="84194"/>
                  <a:pt x="1364183" y="84194"/>
                  <a:pt x="1350956" y="84329"/>
                </a:cubicBezTo>
                <a:cubicBezTo>
                  <a:pt x="1337796" y="84465"/>
                  <a:pt x="1324500" y="84735"/>
                  <a:pt x="1311272" y="85073"/>
                </a:cubicBezTo>
                <a:cubicBezTo>
                  <a:pt x="1298044" y="85481"/>
                  <a:pt x="1284816" y="85954"/>
                  <a:pt x="1271521" y="86564"/>
                </a:cubicBezTo>
                <a:cubicBezTo>
                  <a:pt x="1258224" y="87174"/>
                  <a:pt x="1244997" y="87919"/>
                  <a:pt x="1231701" y="88732"/>
                </a:cubicBezTo>
                <a:cubicBezTo>
                  <a:pt x="1218405" y="89544"/>
                  <a:pt x="1205177" y="90492"/>
                  <a:pt x="1191882" y="91576"/>
                </a:cubicBezTo>
                <a:cubicBezTo>
                  <a:pt x="1178654" y="92593"/>
                  <a:pt x="1165358" y="93811"/>
                  <a:pt x="1152130" y="95098"/>
                </a:cubicBezTo>
                <a:cubicBezTo>
                  <a:pt x="1138902" y="96385"/>
                  <a:pt x="1125674" y="97740"/>
                  <a:pt x="1112446" y="99298"/>
                </a:cubicBezTo>
                <a:cubicBezTo>
                  <a:pt x="1099219" y="100856"/>
                  <a:pt x="1085991" y="102481"/>
                  <a:pt x="1072831" y="104242"/>
                </a:cubicBezTo>
                <a:cubicBezTo>
                  <a:pt x="1059671" y="106004"/>
                  <a:pt x="1046511" y="107900"/>
                  <a:pt x="1033419" y="109865"/>
                </a:cubicBezTo>
                <a:cubicBezTo>
                  <a:pt x="1020259" y="111829"/>
                  <a:pt x="1007166" y="113928"/>
                  <a:pt x="994142" y="116163"/>
                </a:cubicBezTo>
                <a:cubicBezTo>
                  <a:pt x="981118" y="118399"/>
                  <a:pt x="968093" y="120702"/>
                  <a:pt x="955136" y="123141"/>
                </a:cubicBezTo>
                <a:cubicBezTo>
                  <a:pt x="942180" y="125578"/>
                  <a:pt x="929291" y="128085"/>
                  <a:pt x="916403" y="130726"/>
                </a:cubicBezTo>
                <a:cubicBezTo>
                  <a:pt x="898427" y="134452"/>
                  <a:pt x="880586" y="138312"/>
                  <a:pt x="862813" y="142377"/>
                </a:cubicBezTo>
                <a:cubicBezTo>
                  <a:pt x="845040" y="146441"/>
                  <a:pt x="827403" y="150708"/>
                  <a:pt x="809902" y="155179"/>
                </a:cubicBezTo>
                <a:cubicBezTo>
                  <a:pt x="792332" y="159581"/>
                  <a:pt x="774966" y="164254"/>
                  <a:pt x="757736" y="169064"/>
                </a:cubicBezTo>
                <a:cubicBezTo>
                  <a:pt x="740506" y="173873"/>
                  <a:pt x="723412" y="178886"/>
                  <a:pt x="706453" y="184033"/>
                </a:cubicBezTo>
                <a:cubicBezTo>
                  <a:pt x="699194" y="186268"/>
                  <a:pt x="691868" y="188503"/>
                  <a:pt x="684610" y="190806"/>
                </a:cubicBezTo>
                <a:cubicBezTo>
                  <a:pt x="677352" y="193109"/>
                  <a:pt x="670092" y="195413"/>
                  <a:pt x="662903" y="197783"/>
                </a:cubicBezTo>
                <a:cubicBezTo>
                  <a:pt x="655712" y="200154"/>
                  <a:pt x="648521" y="202592"/>
                  <a:pt x="641399" y="204963"/>
                </a:cubicBezTo>
                <a:cubicBezTo>
                  <a:pt x="634276" y="207333"/>
                  <a:pt x="627153" y="209840"/>
                  <a:pt x="620098" y="212279"/>
                </a:cubicBezTo>
                <a:cubicBezTo>
                  <a:pt x="596628" y="220474"/>
                  <a:pt x="573495" y="228941"/>
                  <a:pt x="550703" y="237746"/>
                </a:cubicBezTo>
                <a:cubicBezTo>
                  <a:pt x="527911" y="246551"/>
                  <a:pt x="505456" y="255560"/>
                  <a:pt x="483411" y="264907"/>
                </a:cubicBezTo>
                <a:cubicBezTo>
                  <a:pt x="461364" y="274255"/>
                  <a:pt x="439657" y="283805"/>
                  <a:pt x="418288" y="293626"/>
                </a:cubicBezTo>
                <a:cubicBezTo>
                  <a:pt x="396920" y="303448"/>
                  <a:pt x="375892" y="313540"/>
                  <a:pt x="355269" y="323768"/>
                </a:cubicBezTo>
                <a:cubicBezTo>
                  <a:pt x="344959" y="328916"/>
                  <a:pt x="334715" y="334131"/>
                  <a:pt x="324608" y="339347"/>
                </a:cubicBezTo>
                <a:cubicBezTo>
                  <a:pt x="314500" y="344562"/>
                  <a:pt x="304461" y="349846"/>
                  <a:pt x="294490" y="355196"/>
                </a:cubicBezTo>
                <a:cubicBezTo>
                  <a:pt x="284517" y="360548"/>
                  <a:pt x="274613" y="365966"/>
                  <a:pt x="264846" y="371385"/>
                </a:cubicBezTo>
                <a:cubicBezTo>
                  <a:pt x="255009" y="376871"/>
                  <a:pt x="245309" y="382358"/>
                  <a:pt x="235676" y="387844"/>
                </a:cubicBezTo>
                <a:cubicBezTo>
                  <a:pt x="233301" y="389266"/>
                  <a:pt x="230860" y="390688"/>
                  <a:pt x="228485" y="392044"/>
                </a:cubicBezTo>
                <a:cubicBezTo>
                  <a:pt x="226111" y="393398"/>
                  <a:pt x="223669" y="394753"/>
                  <a:pt x="221294" y="396175"/>
                </a:cubicBezTo>
                <a:cubicBezTo>
                  <a:pt x="218921" y="397598"/>
                  <a:pt x="216478" y="398953"/>
                  <a:pt x="214105" y="400375"/>
                </a:cubicBezTo>
                <a:cubicBezTo>
                  <a:pt x="211730" y="401798"/>
                  <a:pt x="209356" y="403152"/>
                  <a:pt x="206982" y="404574"/>
                </a:cubicBezTo>
                <a:lnTo>
                  <a:pt x="178763" y="421576"/>
                </a:lnTo>
                <a:cubicBezTo>
                  <a:pt x="176388" y="422998"/>
                  <a:pt x="174082" y="424420"/>
                  <a:pt x="171775" y="425843"/>
                </a:cubicBezTo>
                <a:cubicBezTo>
                  <a:pt x="169468" y="427334"/>
                  <a:pt x="167162" y="428756"/>
                  <a:pt x="164855" y="430178"/>
                </a:cubicBezTo>
                <a:cubicBezTo>
                  <a:pt x="162549" y="431601"/>
                  <a:pt x="160243" y="433090"/>
                  <a:pt x="157936" y="434513"/>
                </a:cubicBezTo>
                <a:cubicBezTo>
                  <a:pt x="155630" y="435935"/>
                  <a:pt x="153324" y="437426"/>
                  <a:pt x="151018" y="438848"/>
                </a:cubicBezTo>
                <a:cubicBezTo>
                  <a:pt x="148711" y="440270"/>
                  <a:pt x="146405" y="441760"/>
                  <a:pt x="144099" y="443182"/>
                </a:cubicBezTo>
                <a:cubicBezTo>
                  <a:pt x="141859" y="444605"/>
                  <a:pt x="139553" y="446027"/>
                  <a:pt x="137315" y="447518"/>
                </a:cubicBezTo>
                <a:cubicBezTo>
                  <a:pt x="135009" y="449008"/>
                  <a:pt x="132770" y="450431"/>
                  <a:pt x="130532" y="451920"/>
                </a:cubicBezTo>
                <a:cubicBezTo>
                  <a:pt x="128225" y="453411"/>
                  <a:pt x="125986" y="454833"/>
                  <a:pt x="123748" y="456323"/>
                </a:cubicBezTo>
                <a:cubicBezTo>
                  <a:pt x="119203" y="459236"/>
                  <a:pt x="114725" y="462148"/>
                  <a:pt x="110248" y="465129"/>
                </a:cubicBezTo>
                <a:cubicBezTo>
                  <a:pt x="105839" y="468041"/>
                  <a:pt x="101362" y="471021"/>
                  <a:pt x="96953" y="474001"/>
                </a:cubicBezTo>
                <a:cubicBezTo>
                  <a:pt x="92543" y="476981"/>
                  <a:pt x="88134" y="479962"/>
                  <a:pt x="83725" y="482943"/>
                </a:cubicBezTo>
                <a:cubicBezTo>
                  <a:pt x="79315" y="485990"/>
                  <a:pt x="74906" y="488970"/>
                  <a:pt x="70497" y="491951"/>
                </a:cubicBezTo>
                <a:cubicBezTo>
                  <a:pt x="66155" y="494999"/>
                  <a:pt x="61882" y="497979"/>
                  <a:pt x="57540" y="501028"/>
                </a:cubicBezTo>
                <a:cubicBezTo>
                  <a:pt x="53267" y="504008"/>
                  <a:pt x="48926" y="507055"/>
                  <a:pt x="44584" y="510104"/>
                </a:cubicBezTo>
                <a:cubicBezTo>
                  <a:pt x="40242" y="513152"/>
                  <a:pt x="35969" y="516199"/>
                  <a:pt x="31695" y="519248"/>
                </a:cubicBezTo>
                <a:cubicBezTo>
                  <a:pt x="27422" y="522296"/>
                  <a:pt x="23215" y="525344"/>
                  <a:pt x="19010" y="528459"/>
                </a:cubicBezTo>
                <a:lnTo>
                  <a:pt x="6325" y="537739"/>
                </a:lnTo>
                <a:lnTo>
                  <a:pt x="0" y="542308"/>
                </a:lnTo>
                <a:lnTo>
                  <a:pt x="0" y="421053"/>
                </a:lnTo>
                <a:lnTo>
                  <a:pt x="13312" y="412500"/>
                </a:lnTo>
                <a:cubicBezTo>
                  <a:pt x="15754" y="410941"/>
                  <a:pt x="18196" y="409383"/>
                  <a:pt x="20638" y="407825"/>
                </a:cubicBezTo>
                <a:cubicBezTo>
                  <a:pt x="23080" y="406268"/>
                  <a:pt x="25523" y="404710"/>
                  <a:pt x="27964" y="403152"/>
                </a:cubicBezTo>
                <a:cubicBezTo>
                  <a:pt x="30406" y="401594"/>
                  <a:pt x="32848" y="400036"/>
                  <a:pt x="35358" y="398479"/>
                </a:cubicBezTo>
                <a:cubicBezTo>
                  <a:pt x="37868" y="396988"/>
                  <a:pt x="40378" y="395430"/>
                  <a:pt x="42888" y="393872"/>
                </a:cubicBezTo>
                <a:cubicBezTo>
                  <a:pt x="45398" y="392383"/>
                  <a:pt x="47908" y="390825"/>
                  <a:pt x="50418" y="389266"/>
                </a:cubicBezTo>
                <a:cubicBezTo>
                  <a:pt x="52860" y="387777"/>
                  <a:pt x="55369" y="386219"/>
                  <a:pt x="57879" y="384661"/>
                </a:cubicBezTo>
                <a:cubicBezTo>
                  <a:pt x="60389" y="383103"/>
                  <a:pt x="62899" y="381613"/>
                  <a:pt x="65409" y="380055"/>
                </a:cubicBezTo>
                <a:cubicBezTo>
                  <a:pt x="67919" y="378497"/>
                  <a:pt x="70429" y="377006"/>
                  <a:pt x="73007" y="375449"/>
                </a:cubicBezTo>
                <a:lnTo>
                  <a:pt x="103737" y="357228"/>
                </a:lnTo>
                <a:cubicBezTo>
                  <a:pt x="106314" y="355671"/>
                  <a:pt x="108892" y="354180"/>
                  <a:pt x="111469" y="352690"/>
                </a:cubicBezTo>
                <a:cubicBezTo>
                  <a:pt x="114116" y="351200"/>
                  <a:pt x="116693" y="349710"/>
                  <a:pt x="119338" y="348220"/>
                </a:cubicBezTo>
                <a:cubicBezTo>
                  <a:pt x="121983" y="346730"/>
                  <a:pt x="124562" y="345239"/>
                  <a:pt x="127207" y="343750"/>
                </a:cubicBezTo>
                <a:cubicBezTo>
                  <a:pt x="129852" y="342259"/>
                  <a:pt x="132499" y="340770"/>
                  <a:pt x="135076" y="339279"/>
                </a:cubicBezTo>
                <a:cubicBezTo>
                  <a:pt x="145590" y="333319"/>
                  <a:pt x="156241" y="327425"/>
                  <a:pt x="166959" y="321532"/>
                </a:cubicBezTo>
                <a:cubicBezTo>
                  <a:pt x="177677" y="315707"/>
                  <a:pt x="188531" y="309882"/>
                  <a:pt x="199452" y="304057"/>
                </a:cubicBezTo>
                <a:cubicBezTo>
                  <a:pt x="210374" y="298300"/>
                  <a:pt x="221431" y="292543"/>
                  <a:pt x="232555" y="286853"/>
                </a:cubicBezTo>
                <a:cubicBezTo>
                  <a:pt x="243680" y="281163"/>
                  <a:pt x="254941" y="275542"/>
                  <a:pt x="266269" y="269919"/>
                </a:cubicBezTo>
                <a:cubicBezTo>
                  <a:pt x="288927" y="258744"/>
                  <a:pt x="312126" y="247771"/>
                  <a:pt x="335733" y="237001"/>
                </a:cubicBezTo>
                <a:cubicBezTo>
                  <a:pt x="359339" y="226299"/>
                  <a:pt x="383420" y="215732"/>
                  <a:pt x="407909" y="205436"/>
                </a:cubicBezTo>
                <a:cubicBezTo>
                  <a:pt x="432398" y="195142"/>
                  <a:pt x="457294" y="185117"/>
                  <a:pt x="482731" y="175363"/>
                </a:cubicBezTo>
                <a:cubicBezTo>
                  <a:pt x="508102" y="165677"/>
                  <a:pt x="533948" y="156195"/>
                  <a:pt x="560267" y="147050"/>
                </a:cubicBezTo>
                <a:cubicBezTo>
                  <a:pt x="568204" y="144273"/>
                  <a:pt x="576141" y="141564"/>
                  <a:pt x="584146" y="138854"/>
                </a:cubicBezTo>
                <a:cubicBezTo>
                  <a:pt x="592150" y="136145"/>
                  <a:pt x="600155" y="133504"/>
                  <a:pt x="608227" y="130862"/>
                </a:cubicBezTo>
                <a:cubicBezTo>
                  <a:pt x="616300" y="128220"/>
                  <a:pt x="624440" y="125646"/>
                  <a:pt x="632580" y="123073"/>
                </a:cubicBezTo>
                <a:cubicBezTo>
                  <a:pt x="640720" y="120499"/>
                  <a:pt x="648928" y="117993"/>
                  <a:pt x="657136" y="115486"/>
                </a:cubicBezTo>
                <a:cubicBezTo>
                  <a:pt x="676198" y="109729"/>
                  <a:pt x="695463" y="104039"/>
                  <a:pt x="714865" y="98620"/>
                </a:cubicBezTo>
                <a:cubicBezTo>
                  <a:pt x="734265" y="93134"/>
                  <a:pt x="753869" y="87919"/>
                  <a:pt x="773677" y="82838"/>
                </a:cubicBezTo>
                <a:cubicBezTo>
                  <a:pt x="793485" y="77759"/>
                  <a:pt x="813429" y="72949"/>
                  <a:pt x="833508" y="68276"/>
                </a:cubicBezTo>
                <a:cubicBezTo>
                  <a:pt x="853587" y="63602"/>
                  <a:pt x="873870" y="59200"/>
                  <a:pt x="894220" y="55000"/>
                </a:cubicBezTo>
                <a:cubicBezTo>
                  <a:pt x="908805" y="52019"/>
                  <a:pt x="923458" y="49108"/>
                  <a:pt x="938178" y="46330"/>
                </a:cubicBezTo>
                <a:cubicBezTo>
                  <a:pt x="952898" y="43553"/>
                  <a:pt x="967686" y="40911"/>
                  <a:pt x="982474" y="38337"/>
                </a:cubicBezTo>
                <a:cubicBezTo>
                  <a:pt x="997263" y="35832"/>
                  <a:pt x="1012118" y="33393"/>
                  <a:pt x="1027042" y="31090"/>
                </a:cubicBezTo>
                <a:cubicBezTo>
                  <a:pt x="1041966" y="28787"/>
                  <a:pt x="1056890" y="26619"/>
                  <a:pt x="1071882" y="24588"/>
                </a:cubicBezTo>
                <a:cubicBezTo>
                  <a:pt x="1086873" y="22556"/>
                  <a:pt x="1101865" y="20592"/>
                  <a:pt x="1116923" y="18830"/>
                </a:cubicBezTo>
                <a:cubicBezTo>
                  <a:pt x="1131983" y="17002"/>
                  <a:pt x="1147043" y="15376"/>
                  <a:pt x="1162102" y="13818"/>
                </a:cubicBezTo>
                <a:cubicBezTo>
                  <a:pt x="1177161" y="12260"/>
                  <a:pt x="1192289" y="10838"/>
                  <a:pt x="1207348" y="9551"/>
                </a:cubicBezTo>
                <a:cubicBezTo>
                  <a:pt x="1222475" y="8264"/>
                  <a:pt x="1237535" y="7112"/>
                  <a:pt x="1252662" y="6096"/>
                </a:cubicBezTo>
                <a:cubicBezTo>
                  <a:pt x="1267790" y="5080"/>
                  <a:pt x="1282917" y="4132"/>
                  <a:pt x="1297977" y="3387"/>
                </a:cubicBezTo>
                <a:cubicBezTo>
                  <a:pt x="1313104" y="2641"/>
                  <a:pt x="1328230" y="2032"/>
                  <a:pt x="1343290" y="1491"/>
                </a:cubicBezTo>
                <a:cubicBezTo>
                  <a:pt x="1358417" y="948"/>
                  <a:pt x="1373477" y="610"/>
                  <a:pt x="1388537" y="339"/>
                </a:cubicBezTo>
                <a:cubicBezTo>
                  <a:pt x="1403664" y="68"/>
                  <a:pt x="1418655" y="0"/>
                  <a:pt x="143364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Shape 71">
            <a:extLst>
              <a:ext uri="{FF2B5EF4-FFF2-40B4-BE49-F238E27FC236}">
                <a16:creationId xmlns:a16="http://schemas.microsoft.com/office/drawing/2014/main" id="{828F2D2C-08BC-56A5-21DF-CD44AD54875C}"/>
              </a:ext>
            </a:extLst>
          </p:cNvPr>
          <p:cNvSpPr/>
          <p:nvPr userDrawn="1"/>
        </p:nvSpPr>
        <p:spPr>
          <a:xfrm>
            <a:off x="-1" y="3777456"/>
            <a:ext cx="2407028" cy="3077254"/>
          </a:xfrm>
          <a:custGeom>
            <a:avLst/>
            <a:gdLst>
              <a:gd name="connsiteX0" fmla="*/ 1337051 w 2407028"/>
              <a:gd name="connsiteY0" fmla="*/ 101 h 3077254"/>
              <a:gd name="connsiteX1" fmla="*/ 1374562 w 2407028"/>
              <a:gd name="connsiteY1" fmla="*/ 101 h 3077254"/>
              <a:gd name="connsiteX2" fmla="*/ 1411940 w 2407028"/>
              <a:gd name="connsiteY2" fmla="*/ 847 h 3077254"/>
              <a:gd name="connsiteX3" fmla="*/ 1449114 w 2407028"/>
              <a:gd name="connsiteY3" fmla="*/ 2269 h 3077254"/>
              <a:gd name="connsiteX4" fmla="*/ 1486084 w 2407028"/>
              <a:gd name="connsiteY4" fmla="*/ 4369 h 3077254"/>
              <a:gd name="connsiteX5" fmla="*/ 1522851 w 2407028"/>
              <a:gd name="connsiteY5" fmla="*/ 7146 h 3077254"/>
              <a:gd name="connsiteX6" fmla="*/ 1595570 w 2407028"/>
              <a:gd name="connsiteY6" fmla="*/ 14733 h 3077254"/>
              <a:gd name="connsiteX7" fmla="*/ 1667001 w 2407028"/>
              <a:gd name="connsiteY7" fmla="*/ 25028 h 3077254"/>
              <a:gd name="connsiteX8" fmla="*/ 1736871 w 2407028"/>
              <a:gd name="connsiteY8" fmla="*/ 38032 h 3077254"/>
              <a:gd name="connsiteX9" fmla="*/ 1805046 w 2407028"/>
              <a:gd name="connsiteY9" fmla="*/ 53747 h 3077254"/>
              <a:gd name="connsiteX10" fmla="*/ 1838420 w 2407028"/>
              <a:gd name="connsiteY10" fmla="*/ 62620 h 3077254"/>
              <a:gd name="connsiteX11" fmla="*/ 1871252 w 2407028"/>
              <a:gd name="connsiteY11" fmla="*/ 72171 h 3077254"/>
              <a:gd name="connsiteX12" fmla="*/ 1903475 w 2407028"/>
              <a:gd name="connsiteY12" fmla="*/ 82398 h 3077254"/>
              <a:gd name="connsiteX13" fmla="*/ 1935086 w 2407028"/>
              <a:gd name="connsiteY13" fmla="*/ 93304 h 3077254"/>
              <a:gd name="connsiteX14" fmla="*/ 1966086 w 2407028"/>
              <a:gd name="connsiteY14" fmla="*/ 104886 h 3077254"/>
              <a:gd name="connsiteX15" fmla="*/ 1996477 w 2407028"/>
              <a:gd name="connsiteY15" fmla="*/ 117146 h 3077254"/>
              <a:gd name="connsiteX16" fmla="*/ 2026189 w 2407028"/>
              <a:gd name="connsiteY16" fmla="*/ 130083 h 3077254"/>
              <a:gd name="connsiteX17" fmla="*/ 2055155 w 2407028"/>
              <a:gd name="connsiteY17" fmla="*/ 143630 h 3077254"/>
              <a:gd name="connsiteX18" fmla="*/ 2110575 w 2407028"/>
              <a:gd name="connsiteY18" fmla="*/ 172823 h 3077254"/>
              <a:gd name="connsiteX19" fmla="*/ 2162470 w 2407028"/>
              <a:gd name="connsiteY19" fmla="*/ 204725 h 3077254"/>
              <a:gd name="connsiteX20" fmla="*/ 2210497 w 2407028"/>
              <a:gd name="connsiteY20" fmla="*/ 239338 h 3077254"/>
              <a:gd name="connsiteX21" fmla="*/ 2254318 w 2407028"/>
              <a:gd name="connsiteY21" fmla="*/ 276524 h 3077254"/>
              <a:gd name="connsiteX22" fmla="*/ 2293324 w 2407028"/>
              <a:gd name="connsiteY22" fmla="*/ 316283 h 3077254"/>
              <a:gd name="connsiteX23" fmla="*/ 2327173 w 2407028"/>
              <a:gd name="connsiteY23" fmla="*/ 358549 h 3077254"/>
              <a:gd name="connsiteX24" fmla="*/ 2355529 w 2407028"/>
              <a:gd name="connsiteY24" fmla="*/ 403118 h 3077254"/>
              <a:gd name="connsiteX25" fmla="*/ 2378051 w 2407028"/>
              <a:gd name="connsiteY25" fmla="*/ 449787 h 3077254"/>
              <a:gd name="connsiteX26" fmla="*/ 2387004 w 2407028"/>
              <a:gd name="connsiteY26" fmla="*/ 473900 h 3077254"/>
              <a:gd name="connsiteX27" fmla="*/ 2394331 w 2407028"/>
              <a:gd name="connsiteY27" fmla="*/ 498420 h 3077254"/>
              <a:gd name="connsiteX28" fmla="*/ 2400028 w 2407028"/>
              <a:gd name="connsiteY28" fmla="*/ 523414 h 3077254"/>
              <a:gd name="connsiteX29" fmla="*/ 2404099 w 2407028"/>
              <a:gd name="connsiteY29" fmla="*/ 548746 h 3077254"/>
              <a:gd name="connsiteX30" fmla="*/ 2406405 w 2407028"/>
              <a:gd name="connsiteY30" fmla="*/ 574485 h 3077254"/>
              <a:gd name="connsiteX31" fmla="*/ 2407015 w 2407028"/>
              <a:gd name="connsiteY31" fmla="*/ 600494 h 3077254"/>
              <a:gd name="connsiteX32" fmla="*/ 2405930 w 2407028"/>
              <a:gd name="connsiteY32" fmla="*/ 626844 h 3077254"/>
              <a:gd name="connsiteX33" fmla="*/ 2403149 w 2407028"/>
              <a:gd name="connsiteY33" fmla="*/ 653394 h 3077254"/>
              <a:gd name="connsiteX34" fmla="*/ 2392499 w 2407028"/>
              <a:gd name="connsiteY34" fmla="*/ 707108 h 3077254"/>
              <a:gd name="connsiteX35" fmla="*/ 2375202 w 2407028"/>
              <a:gd name="connsiteY35" fmla="*/ 761362 h 3077254"/>
              <a:gd name="connsiteX36" fmla="*/ 2351323 w 2407028"/>
              <a:gd name="connsiteY36" fmla="*/ 815888 h 3077254"/>
              <a:gd name="connsiteX37" fmla="*/ 2321001 w 2407028"/>
              <a:gd name="connsiteY37" fmla="*/ 870346 h 3077254"/>
              <a:gd name="connsiteX38" fmla="*/ 2303567 w 2407028"/>
              <a:gd name="connsiteY38" fmla="*/ 897508 h 3077254"/>
              <a:gd name="connsiteX39" fmla="*/ 2284640 w 2407028"/>
              <a:gd name="connsiteY39" fmla="*/ 924533 h 3077254"/>
              <a:gd name="connsiteX40" fmla="*/ 2264358 w 2407028"/>
              <a:gd name="connsiteY40" fmla="*/ 951491 h 3077254"/>
              <a:gd name="connsiteX41" fmla="*/ 2242651 w 2407028"/>
              <a:gd name="connsiteY41" fmla="*/ 978314 h 3077254"/>
              <a:gd name="connsiteX42" fmla="*/ 2219655 w 2407028"/>
              <a:gd name="connsiteY42" fmla="*/ 1004933 h 3077254"/>
              <a:gd name="connsiteX43" fmla="*/ 2195369 w 2407028"/>
              <a:gd name="connsiteY43" fmla="*/ 1031418 h 3077254"/>
              <a:gd name="connsiteX44" fmla="*/ 2169863 w 2407028"/>
              <a:gd name="connsiteY44" fmla="*/ 1057698 h 3077254"/>
              <a:gd name="connsiteX45" fmla="*/ 2143001 w 2407028"/>
              <a:gd name="connsiteY45" fmla="*/ 1083708 h 3077254"/>
              <a:gd name="connsiteX46" fmla="*/ 2115053 w 2407028"/>
              <a:gd name="connsiteY46" fmla="*/ 1109515 h 3077254"/>
              <a:gd name="connsiteX47" fmla="*/ 2086087 w 2407028"/>
              <a:gd name="connsiteY47" fmla="*/ 1135118 h 3077254"/>
              <a:gd name="connsiteX48" fmla="*/ 2056036 w 2407028"/>
              <a:gd name="connsiteY48" fmla="*/ 1160451 h 3077254"/>
              <a:gd name="connsiteX49" fmla="*/ 2024968 w 2407028"/>
              <a:gd name="connsiteY49" fmla="*/ 1185512 h 3077254"/>
              <a:gd name="connsiteX50" fmla="*/ 1992814 w 2407028"/>
              <a:gd name="connsiteY50" fmla="*/ 1210235 h 3077254"/>
              <a:gd name="connsiteX51" fmla="*/ 1959778 w 2407028"/>
              <a:gd name="connsiteY51" fmla="*/ 1234755 h 3077254"/>
              <a:gd name="connsiteX52" fmla="*/ 1925928 w 2407028"/>
              <a:gd name="connsiteY52" fmla="*/ 1259003 h 3077254"/>
              <a:gd name="connsiteX53" fmla="*/ 1891197 w 2407028"/>
              <a:gd name="connsiteY53" fmla="*/ 1282913 h 3077254"/>
              <a:gd name="connsiteX54" fmla="*/ 1882378 w 2407028"/>
              <a:gd name="connsiteY54" fmla="*/ 1288873 h 3077254"/>
              <a:gd name="connsiteX55" fmla="*/ 1873423 w 2407028"/>
              <a:gd name="connsiteY55" fmla="*/ 1294767 h 3077254"/>
              <a:gd name="connsiteX56" fmla="*/ 1864469 w 2407028"/>
              <a:gd name="connsiteY56" fmla="*/ 1300592 h 3077254"/>
              <a:gd name="connsiteX57" fmla="*/ 1855515 w 2407028"/>
              <a:gd name="connsiteY57" fmla="*/ 1306485 h 3077254"/>
              <a:gd name="connsiteX58" fmla="*/ 1837539 w 2407028"/>
              <a:gd name="connsiteY58" fmla="*/ 1318203 h 3077254"/>
              <a:gd name="connsiteX59" fmla="*/ 1832993 w 2407028"/>
              <a:gd name="connsiteY59" fmla="*/ 1321115 h 3077254"/>
              <a:gd name="connsiteX60" fmla="*/ 1828381 w 2407028"/>
              <a:gd name="connsiteY60" fmla="*/ 1324028 h 3077254"/>
              <a:gd name="connsiteX61" fmla="*/ 1823768 w 2407028"/>
              <a:gd name="connsiteY61" fmla="*/ 1326873 h 3077254"/>
              <a:gd name="connsiteX62" fmla="*/ 1819155 w 2407028"/>
              <a:gd name="connsiteY62" fmla="*/ 1329717 h 3077254"/>
              <a:gd name="connsiteX63" fmla="*/ 1782185 w 2407028"/>
              <a:gd name="connsiteY63" fmla="*/ 1352815 h 3077254"/>
              <a:gd name="connsiteX64" fmla="*/ 1744333 w 2407028"/>
              <a:gd name="connsiteY64" fmla="*/ 1375437 h 3077254"/>
              <a:gd name="connsiteX65" fmla="*/ 1725272 w 2407028"/>
              <a:gd name="connsiteY65" fmla="*/ 1386749 h 3077254"/>
              <a:gd name="connsiteX66" fmla="*/ 1705870 w 2407028"/>
              <a:gd name="connsiteY66" fmla="*/ 1397857 h 3077254"/>
              <a:gd name="connsiteX67" fmla="*/ 1666933 w 2407028"/>
              <a:gd name="connsiteY67" fmla="*/ 1420007 h 3077254"/>
              <a:gd name="connsiteX68" fmla="*/ 1627182 w 2407028"/>
              <a:gd name="connsiteY68" fmla="*/ 1441682 h 3077254"/>
              <a:gd name="connsiteX69" fmla="*/ 1607238 w 2407028"/>
              <a:gd name="connsiteY69" fmla="*/ 1452519 h 3077254"/>
              <a:gd name="connsiteX70" fmla="*/ 1586955 w 2407028"/>
              <a:gd name="connsiteY70" fmla="*/ 1463086 h 3077254"/>
              <a:gd name="connsiteX71" fmla="*/ 1546254 w 2407028"/>
              <a:gd name="connsiteY71" fmla="*/ 1484286 h 3077254"/>
              <a:gd name="connsiteX72" fmla="*/ 1504875 w 2407028"/>
              <a:gd name="connsiteY72" fmla="*/ 1505013 h 3077254"/>
              <a:gd name="connsiteX73" fmla="*/ 1484117 w 2407028"/>
              <a:gd name="connsiteY73" fmla="*/ 1515376 h 3077254"/>
              <a:gd name="connsiteX74" fmla="*/ 1463155 w 2407028"/>
              <a:gd name="connsiteY74" fmla="*/ 1525536 h 3077254"/>
              <a:gd name="connsiteX75" fmla="*/ 1442060 w 2407028"/>
              <a:gd name="connsiteY75" fmla="*/ 1535628 h 3077254"/>
              <a:gd name="connsiteX76" fmla="*/ 1420963 w 2407028"/>
              <a:gd name="connsiteY76" fmla="*/ 1545720 h 3077254"/>
              <a:gd name="connsiteX77" fmla="*/ 1410380 w 2407028"/>
              <a:gd name="connsiteY77" fmla="*/ 1550801 h 3077254"/>
              <a:gd name="connsiteX78" fmla="*/ 1399662 w 2407028"/>
              <a:gd name="connsiteY78" fmla="*/ 1555745 h 3077254"/>
              <a:gd name="connsiteX79" fmla="*/ 1388944 w 2407028"/>
              <a:gd name="connsiteY79" fmla="*/ 1560622 h 3077254"/>
              <a:gd name="connsiteX80" fmla="*/ 1378226 w 2407028"/>
              <a:gd name="connsiteY80" fmla="*/ 1565566 h 3077254"/>
              <a:gd name="connsiteX81" fmla="*/ 1335354 w 2407028"/>
              <a:gd name="connsiteY81" fmla="*/ 1585210 h 3077254"/>
              <a:gd name="connsiteX82" fmla="*/ 1295196 w 2407028"/>
              <a:gd name="connsiteY82" fmla="*/ 1603633 h 3077254"/>
              <a:gd name="connsiteX83" fmla="*/ 1285156 w 2407028"/>
              <a:gd name="connsiteY83" fmla="*/ 1608239 h 3077254"/>
              <a:gd name="connsiteX84" fmla="*/ 1275252 w 2407028"/>
              <a:gd name="connsiteY84" fmla="*/ 1612981 h 3077254"/>
              <a:gd name="connsiteX85" fmla="*/ 1265348 w 2407028"/>
              <a:gd name="connsiteY85" fmla="*/ 1617722 h 3077254"/>
              <a:gd name="connsiteX86" fmla="*/ 1255377 w 2407028"/>
              <a:gd name="connsiteY86" fmla="*/ 1622463 h 3077254"/>
              <a:gd name="connsiteX87" fmla="*/ 1215896 w 2407028"/>
              <a:gd name="connsiteY87" fmla="*/ 1641699 h 3077254"/>
              <a:gd name="connsiteX88" fmla="*/ 1176755 w 2407028"/>
              <a:gd name="connsiteY88" fmla="*/ 1661343 h 3077254"/>
              <a:gd name="connsiteX89" fmla="*/ 1137953 w 2407028"/>
              <a:gd name="connsiteY89" fmla="*/ 1681460 h 3077254"/>
              <a:gd name="connsiteX90" fmla="*/ 1099558 w 2407028"/>
              <a:gd name="connsiteY90" fmla="*/ 1701983 h 3077254"/>
              <a:gd name="connsiteX91" fmla="*/ 1061706 w 2407028"/>
              <a:gd name="connsiteY91" fmla="*/ 1723048 h 3077254"/>
              <a:gd name="connsiteX92" fmla="*/ 1024262 w 2407028"/>
              <a:gd name="connsiteY92" fmla="*/ 1744654 h 3077254"/>
              <a:gd name="connsiteX93" fmla="*/ 987223 w 2407028"/>
              <a:gd name="connsiteY93" fmla="*/ 1766737 h 3077254"/>
              <a:gd name="connsiteX94" fmla="*/ 950660 w 2407028"/>
              <a:gd name="connsiteY94" fmla="*/ 1789359 h 3077254"/>
              <a:gd name="connsiteX95" fmla="*/ 879094 w 2407028"/>
              <a:gd name="connsiteY95" fmla="*/ 1836164 h 3077254"/>
              <a:gd name="connsiteX96" fmla="*/ 809698 w 2407028"/>
              <a:gd name="connsiteY96" fmla="*/ 1885203 h 3077254"/>
              <a:gd name="connsiteX97" fmla="*/ 742745 w 2407028"/>
              <a:gd name="connsiteY97" fmla="*/ 1936612 h 3077254"/>
              <a:gd name="connsiteX98" fmla="*/ 678437 w 2407028"/>
              <a:gd name="connsiteY98" fmla="*/ 1990461 h 3077254"/>
              <a:gd name="connsiteX99" fmla="*/ 617115 w 2407028"/>
              <a:gd name="connsiteY99" fmla="*/ 2046883 h 3077254"/>
              <a:gd name="connsiteX100" fmla="*/ 558979 w 2407028"/>
              <a:gd name="connsiteY100" fmla="*/ 2105880 h 3077254"/>
              <a:gd name="connsiteX101" fmla="*/ 504440 w 2407028"/>
              <a:gd name="connsiteY101" fmla="*/ 2167585 h 3077254"/>
              <a:gd name="connsiteX102" fmla="*/ 453970 w 2407028"/>
              <a:gd name="connsiteY102" fmla="*/ 2232068 h 3077254"/>
              <a:gd name="connsiteX103" fmla="*/ 430296 w 2407028"/>
              <a:gd name="connsiteY103" fmla="*/ 2265324 h 3077254"/>
              <a:gd name="connsiteX104" fmla="*/ 407707 w 2407028"/>
              <a:gd name="connsiteY104" fmla="*/ 2299260 h 3077254"/>
              <a:gd name="connsiteX105" fmla="*/ 386339 w 2407028"/>
              <a:gd name="connsiteY105" fmla="*/ 2333872 h 3077254"/>
              <a:gd name="connsiteX106" fmla="*/ 366259 w 2407028"/>
              <a:gd name="connsiteY106" fmla="*/ 2369161 h 3077254"/>
              <a:gd name="connsiteX107" fmla="*/ 361511 w 2407028"/>
              <a:gd name="connsiteY107" fmla="*/ 2378102 h 3077254"/>
              <a:gd name="connsiteX108" fmla="*/ 356762 w 2407028"/>
              <a:gd name="connsiteY108" fmla="*/ 2387043 h 3077254"/>
              <a:gd name="connsiteX109" fmla="*/ 352082 w 2407028"/>
              <a:gd name="connsiteY109" fmla="*/ 2396052 h 3077254"/>
              <a:gd name="connsiteX110" fmla="*/ 347605 w 2407028"/>
              <a:gd name="connsiteY110" fmla="*/ 2405127 h 3077254"/>
              <a:gd name="connsiteX111" fmla="*/ 338651 w 2407028"/>
              <a:gd name="connsiteY111" fmla="*/ 2423280 h 3077254"/>
              <a:gd name="connsiteX112" fmla="*/ 330171 w 2407028"/>
              <a:gd name="connsiteY112" fmla="*/ 2441704 h 3077254"/>
              <a:gd name="connsiteX113" fmla="*/ 325965 w 2407028"/>
              <a:gd name="connsiteY113" fmla="*/ 2450916 h 3077254"/>
              <a:gd name="connsiteX114" fmla="*/ 321963 w 2407028"/>
              <a:gd name="connsiteY114" fmla="*/ 2460263 h 3077254"/>
              <a:gd name="connsiteX115" fmla="*/ 314094 w 2407028"/>
              <a:gd name="connsiteY115" fmla="*/ 2478958 h 3077254"/>
              <a:gd name="connsiteX116" fmla="*/ 312195 w 2407028"/>
              <a:gd name="connsiteY116" fmla="*/ 2483699 h 3077254"/>
              <a:gd name="connsiteX117" fmla="*/ 310363 w 2407028"/>
              <a:gd name="connsiteY117" fmla="*/ 2488440 h 3077254"/>
              <a:gd name="connsiteX118" fmla="*/ 308531 w 2407028"/>
              <a:gd name="connsiteY118" fmla="*/ 2493182 h 3077254"/>
              <a:gd name="connsiteX119" fmla="*/ 306700 w 2407028"/>
              <a:gd name="connsiteY119" fmla="*/ 2497924 h 3077254"/>
              <a:gd name="connsiteX120" fmla="*/ 304868 w 2407028"/>
              <a:gd name="connsiteY120" fmla="*/ 2502664 h 3077254"/>
              <a:gd name="connsiteX121" fmla="*/ 303037 w 2407028"/>
              <a:gd name="connsiteY121" fmla="*/ 2507406 h 3077254"/>
              <a:gd name="connsiteX122" fmla="*/ 301273 w 2407028"/>
              <a:gd name="connsiteY122" fmla="*/ 2512147 h 3077254"/>
              <a:gd name="connsiteX123" fmla="*/ 299578 w 2407028"/>
              <a:gd name="connsiteY123" fmla="*/ 2516889 h 3077254"/>
              <a:gd name="connsiteX124" fmla="*/ 286553 w 2407028"/>
              <a:gd name="connsiteY124" fmla="*/ 2555362 h 3077254"/>
              <a:gd name="connsiteX125" fmla="*/ 275021 w 2407028"/>
              <a:gd name="connsiteY125" fmla="*/ 2594444 h 3077254"/>
              <a:gd name="connsiteX126" fmla="*/ 265117 w 2407028"/>
              <a:gd name="connsiteY126" fmla="*/ 2634068 h 3077254"/>
              <a:gd name="connsiteX127" fmla="*/ 256977 w 2407028"/>
              <a:gd name="connsiteY127" fmla="*/ 2674234 h 3077254"/>
              <a:gd name="connsiteX128" fmla="*/ 250465 w 2407028"/>
              <a:gd name="connsiteY128" fmla="*/ 2714874 h 3077254"/>
              <a:gd name="connsiteX129" fmla="*/ 245851 w 2407028"/>
              <a:gd name="connsiteY129" fmla="*/ 2755989 h 3077254"/>
              <a:gd name="connsiteX130" fmla="*/ 243071 w 2407028"/>
              <a:gd name="connsiteY130" fmla="*/ 2797577 h 3077254"/>
              <a:gd name="connsiteX131" fmla="*/ 242053 w 2407028"/>
              <a:gd name="connsiteY131" fmla="*/ 2839573 h 3077254"/>
              <a:gd name="connsiteX132" fmla="*/ 246055 w 2407028"/>
              <a:gd name="connsiteY132" fmla="*/ 2924511 h 3077254"/>
              <a:gd name="connsiteX133" fmla="*/ 258062 w 2407028"/>
              <a:gd name="connsiteY133" fmla="*/ 3010466 h 3077254"/>
              <a:gd name="connsiteX134" fmla="*/ 273724 w 2407028"/>
              <a:gd name="connsiteY134" fmla="*/ 3077254 h 3077254"/>
              <a:gd name="connsiteX135" fmla="*/ 0 w 2407028"/>
              <a:gd name="connsiteY135" fmla="*/ 3077254 h 3077254"/>
              <a:gd name="connsiteX136" fmla="*/ 0 w 2407028"/>
              <a:gd name="connsiteY136" fmla="*/ 2637353 h 3077254"/>
              <a:gd name="connsiteX137" fmla="*/ 17518 w 2407028"/>
              <a:gd name="connsiteY137" fmla="*/ 2571212 h 3077254"/>
              <a:gd name="connsiteX138" fmla="*/ 49876 w 2407028"/>
              <a:gd name="connsiteY138" fmla="*/ 2479906 h 3077254"/>
              <a:gd name="connsiteX139" fmla="*/ 52047 w 2407028"/>
              <a:gd name="connsiteY139" fmla="*/ 2474284 h 3077254"/>
              <a:gd name="connsiteX140" fmla="*/ 54353 w 2407028"/>
              <a:gd name="connsiteY140" fmla="*/ 2468730 h 3077254"/>
              <a:gd name="connsiteX141" fmla="*/ 56727 w 2407028"/>
              <a:gd name="connsiteY141" fmla="*/ 2463175 h 3077254"/>
              <a:gd name="connsiteX142" fmla="*/ 59101 w 2407028"/>
              <a:gd name="connsiteY142" fmla="*/ 2457621 h 3077254"/>
              <a:gd name="connsiteX143" fmla="*/ 61407 w 2407028"/>
              <a:gd name="connsiteY143" fmla="*/ 2452135 h 3077254"/>
              <a:gd name="connsiteX144" fmla="*/ 63714 w 2407028"/>
              <a:gd name="connsiteY144" fmla="*/ 2446648 h 3077254"/>
              <a:gd name="connsiteX145" fmla="*/ 66088 w 2407028"/>
              <a:gd name="connsiteY145" fmla="*/ 2441163 h 3077254"/>
              <a:gd name="connsiteX146" fmla="*/ 68530 w 2407028"/>
              <a:gd name="connsiteY146" fmla="*/ 2435676 h 3077254"/>
              <a:gd name="connsiteX147" fmla="*/ 78503 w 2407028"/>
              <a:gd name="connsiteY147" fmla="*/ 2413865 h 3077254"/>
              <a:gd name="connsiteX148" fmla="*/ 83522 w 2407028"/>
              <a:gd name="connsiteY148" fmla="*/ 2403028 h 3077254"/>
              <a:gd name="connsiteX149" fmla="*/ 88813 w 2407028"/>
              <a:gd name="connsiteY149" fmla="*/ 2392326 h 3077254"/>
              <a:gd name="connsiteX150" fmla="*/ 99463 w 2407028"/>
              <a:gd name="connsiteY150" fmla="*/ 2370990 h 3077254"/>
              <a:gd name="connsiteX151" fmla="*/ 110656 w 2407028"/>
              <a:gd name="connsiteY151" fmla="*/ 2349924 h 3077254"/>
              <a:gd name="connsiteX152" fmla="*/ 116287 w 2407028"/>
              <a:gd name="connsiteY152" fmla="*/ 2339426 h 3077254"/>
              <a:gd name="connsiteX153" fmla="*/ 122120 w 2407028"/>
              <a:gd name="connsiteY153" fmla="*/ 2329063 h 3077254"/>
              <a:gd name="connsiteX154" fmla="*/ 128022 w 2407028"/>
              <a:gd name="connsiteY154" fmla="*/ 2318767 h 3077254"/>
              <a:gd name="connsiteX155" fmla="*/ 133923 w 2407028"/>
              <a:gd name="connsiteY155" fmla="*/ 2308472 h 3077254"/>
              <a:gd name="connsiteX156" fmla="*/ 158412 w 2407028"/>
              <a:gd name="connsiteY156" fmla="*/ 2267967 h 3077254"/>
              <a:gd name="connsiteX157" fmla="*/ 184325 w 2407028"/>
              <a:gd name="connsiteY157" fmla="*/ 2228410 h 3077254"/>
              <a:gd name="connsiteX158" fmla="*/ 211391 w 2407028"/>
              <a:gd name="connsiteY158" fmla="*/ 2189802 h 3077254"/>
              <a:gd name="connsiteX159" fmla="*/ 239543 w 2407028"/>
              <a:gd name="connsiteY159" fmla="*/ 2152142 h 3077254"/>
              <a:gd name="connsiteX160" fmla="*/ 298967 w 2407028"/>
              <a:gd name="connsiteY160" fmla="*/ 2079599 h 3077254"/>
              <a:gd name="connsiteX161" fmla="*/ 362189 w 2407028"/>
              <a:gd name="connsiteY161" fmla="*/ 2010849 h 3077254"/>
              <a:gd name="connsiteX162" fmla="*/ 428735 w 2407028"/>
              <a:gd name="connsiteY162" fmla="*/ 1945621 h 3077254"/>
              <a:gd name="connsiteX163" fmla="*/ 498131 w 2407028"/>
              <a:gd name="connsiteY163" fmla="*/ 1883780 h 3077254"/>
              <a:gd name="connsiteX164" fmla="*/ 570105 w 2407028"/>
              <a:gd name="connsiteY164" fmla="*/ 1825191 h 3077254"/>
              <a:gd name="connsiteX165" fmla="*/ 644249 w 2407028"/>
              <a:gd name="connsiteY165" fmla="*/ 1769717 h 3077254"/>
              <a:gd name="connsiteX166" fmla="*/ 720360 w 2407028"/>
              <a:gd name="connsiteY166" fmla="*/ 1717088 h 3077254"/>
              <a:gd name="connsiteX167" fmla="*/ 798235 w 2407028"/>
              <a:gd name="connsiteY167" fmla="*/ 1667235 h 3077254"/>
              <a:gd name="connsiteX168" fmla="*/ 837782 w 2407028"/>
              <a:gd name="connsiteY168" fmla="*/ 1643257 h 3077254"/>
              <a:gd name="connsiteX169" fmla="*/ 877670 w 2407028"/>
              <a:gd name="connsiteY169" fmla="*/ 1619889 h 3077254"/>
              <a:gd name="connsiteX170" fmla="*/ 917895 w 2407028"/>
              <a:gd name="connsiteY170" fmla="*/ 1597131 h 3077254"/>
              <a:gd name="connsiteX171" fmla="*/ 958461 w 2407028"/>
              <a:gd name="connsiteY171" fmla="*/ 1574914 h 3077254"/>
              <a:gd name="connsiteX172" fmla="*/ 999366 w 2407028"/>
              <a:gd name="connsiteY172" fmla="*/ 1553375 h 3077254"/>
              <a:gd name="connsiteX173" fmla="*/ 1040542 w 2407028"/>
              <a:gd name="connsiteY173" fmla="*/ 1532309 h 3077254"/>
              <a:gd name="connsiteX174" fmla="*/ 1081990 w 2407028"/>
              <a:gd name="connsiteY174" fmla="*/ 1511786 h 3077254"/>
              <a:gd name="connsiteX175" fmla="*/ 1123708 w 2407028"/>
              <a:gd name="connsiteY175" fmla="*/ 1491737 h 3077254"/>
              <a:gd name="connsiteX176" fmla="*/ 1134222 w 2407028"/>
              <a:gd name="connsiteY176" fmla="*/ 1486793 h 3077254"/>
              <a:gd name="connsiteX177" fmla="*/ 1144670 w 2407028"/>
              <a:gd name="connsiteY177" fmla="*/ 1481847 h 3077254"/>
              <a:gd name="connsiteX178" fmla="*/ 1155184 w 2407028"/>
              <a:gd name="connsiteY178" fmla="*/ 1476970 h 3077254"/>
              <a:gd name="connsiteX179" fmla="*/ 1165766 w 2407028"/>
              <a:gd name="connsiteY179" fmla="*/ 1472161 h 3077254"/>
              <a:gd name="connsiteX180" fmla="*/ 1207959 w 2407028"/>
              <a:gd name="connsiteY180" fmla="*/ 1453061 h 3077254"/>
              <a:gd name="connsiteX181" fmla="*/ 1247372 w 2407028"/>
              <a:gd name="connsiteY181" fmla="*/ 1435180 h 3077254"/>
              <a:gd name="connsiteX182" fmla="*/ 1257208 w 2407028"/>
              <a:gd name="connsiteY182" fmla="*/ 1430709 h 3077254"/>
              <a:gd name="connsiteX183" fmla="*/ 1267044 w 2407028"/>
              <a:gd name="connsiteY183" fmla="*/ 1426306 h 3077254"/>
              <a:gd name="connsiteX184" fmla="*/ 1276813 w 2407028"/>
              <a:gd name="connsiteY184" fmla="*/ 1421835 h 3077254"/>
              <a:gd name="connsiteX185" fmla="*/ 1286445 w 2407028"/>
              <a:gd name="connsiteY185" fmla="*/ 1417297 h 3077254"/>
              <a:gd name="connsiteX186" fmla="*/ 1305710 w 2407028"/>
              <a:gd name="connsiteY186" fmla="*/ 1408221 h 3077254"/>
              <a:gd name="connsiteX187" fmla="*/ 1324975 w 2407028"/>
              <a:gd name="connsiteY187" fmla="*/ 1399144 h 3077254"/>
              <a:gd name="connsiteX188" fmla="*/ 1344105 w 2407028"/>
              <a:gd name="connsiteY188" fmla="*/ 1390000 h 3077254"/>
              <a:gd name="connsiteX189" fmla="*/ 1363031 w 2407028"/>
              <a:gd name="connsiteY189" fmla="*/ 1380653 h 3077254"/>
              <a:gd name="connsiteX190" fmla="*/ 1400679 w 2407028"/>
              <a:gd name="connsiteY190" fmla="*/ 1362094 h 3077254"/>
              <a:gd name="connsiteX191" fmla="*/ 1437650 w 2407028"/>
              <a:gd name="connsiteY191" fmla="*/ 1343129 h 3077254"/>
              <a:gd name="connsiteX192" fmla="*/ 1456101 w 2407028"/>
              <a:gd name="connsiteY192" fmla="*/ 1333645 h 3077254"/>
              <a:gd name="connsiteX193" fmla="*/ 1474214 w 2407028"/>
              <a:gd name="connsiteY193" fmla="*/ 1323960 h 3077254"/>
              <a:gd name="connsiteX194" fmla="*/ 1510301 w 2407028"/>
              <a:gd name="connsiteY194" fmla="*/ 1304656 h 3077254"/>
              <a:gd name="connsiteX195" fmla="*/ 1545576 w 2407028"/>
              <a:gd name="connsiteY195" fmla="*/ 1284945 h 3077254"/>
              <a:gd name="connsiteX196" fmla="*/ 1563144 w 2407028"/>
              <a:gd name="connsiteY196" fmla="*/ 1275124 h 3077254"/>
              <a:gd name="connsiteX197" fmla="*/ 1580375 w 2407028"/>
              <a:gd name="connsiteY197" fmla="*/ 1265099 h 3077254"/>
              <a:gd name="connsiteX198" fmla="*/ 1614565 w 2407028"/>
              <a:gd name="connsiteY198" fmla="*/ 1245050 h 3077254"/>
              <a:gd name="connsiteX199" fmla="*/ 1647871 w 2407028"/>
              <a:gd name="connsiteY199" fmla="*/ 1224663 h 3077254"/>
              <a:gd name="connsiteX200" fmla="*/ 1652009 w 2407028"/>
              <a:gd name="connsiteY200" fmla="*/ 1222089 h 3077254"/>
              <a:gd name="connsiteX201" fmla="*/ 1656147 w 2407028"/>
              <a:gd name="connsiteY201" fmla="*/ 1219582 h 3077254"/>
              <a:gd name="connsiteX202" fmla="*/ 1660286 w 2407028"/>
              <a:gd name="connsiteY202" fmla="*/ 1217008 h 3077254"/>
              <a:gd name="connsiteX203" fmla="*/ 1664355 w 2407028"/>
              <a:gd name="connsiteY203" fmla="*/ 1214434 h 3077254"/>
              <a:gd name="connsiteX204" fmla="*/ 1680500 w 2407028"/>
              <a:gd name="connsiteY204" fmla="*/ 1204071 h 3077254"/>
              <a:gd name="connsiteX205" fmla="*/ 1688572 w 2407028"/>
              <a:gd name="connsiteY205" fmla="*/ 1198923 h 3077254"/>
              <a:gd name="connsiteX206" fmla="*/ 1696645 w 2407028"/>
              <a:gd name="connsiteY206" fmla="*/ 1193775 h 3077254"/>
              <a:gd name="connsiteX207" fmla="*/ 1704649 w 2407028"/>
              <a:gd name="connsiteY207" fmla="*/ 1188627 h 3077254"/>
              <a:gd name="connsiteX208" fmla="*/ 1712518 w 2407028"/>
              <a:gd name="connsiteY208" fmla="*/ 1183412 h 3077254"/>
              <a:gd name="connsiteX209" fmla="*/ 1743655 w 2407028"/>
              <a:gd name="connsiteY209" fmla="*/ 1162415 h 3077254"/>
              <a:gd name="connsiteX210" fmla="*/ 1773977 w 2407028"/>
              <a:gd name="connsiteY210" fmla="*/ 1141214 h 3077254"/>
              <a:gd name="connsiteX211" fmla="*/ 1803486 w 2407028"/>
              <a:gd name="connsiteY211" fmla="*/ 1119877 h 3077254"/>
              <a:gd name="connsiteX212" fmla="*/ 1832248 w 2407028"/>
              <a:gd name="connsiteY212" fmla="*/ 1098338 h 3077254"/>
              <a:gd name="connsiteX213" fmla="*/ 1859992 w 2407028"/>
              <a:gd name="connsiteY213" fmla="*/ 1076596 h 3077254"/>
              <a:gd name="connsiteX214" fmla="*/ 1886787 w 2407028"/>
              <a:gd name="connsiteY214" fmla="*/ 1054650 h 3077254"/>
              <a:gd name="connsiteX215" fmla="*/ 1912564 w 2407028"/>
              <a:gd name="connsiteY215" fmla="*/ 1032569 h 3077254"/>
              <a:gd name="connsiteX216" fmla="*/ 1937460 w 2407028"/>
              <a:gd name="connsiteY216" fmla="*/ 1010352 h 3077254"/>
              <a:gd name="connsiteX217" fmla="*/ 1961338 w 2407028"/>
              <a:gd name="connsiteY217" fmla="*/ 988000 h 3077254"/>
              <a:gd name="connsiteX218" fmla="*/ 1983995 w 2407028"/>
              <a:gd name="connsiteY218" fmla="*/ 965513 h 3077254"/>
              <a:gd name="connsiteX219" fmla="*/ 2005499 w 2407028"/>
              <a:gd name="connsiteY219" fmla="*/ 942889 h 3077254"/>
              <a:gd name="connsiteX220" fmla="*/ 2025917 w 2407028"/>
              <a:gd name="connsiteY220" fmla="*/ 920199 h 3077254"/>
              <a:gd name="connsiteX221" fmla="*/ 2045182 w 2407028"/>
              <a:gd name="connsiteY221" fmla="*/ 897440 h 3077254"/>
              <a:gd name="connsiteX222" fmla="*/ 2063294 w 2407028"/>
              <a:gd name="connsiteY222" fmla="*/ 874613 h 3077254"/>
              <a:gd name="connsiteX223" fmla="*/ 2080185 w 2407028"/>
              <a:gd name="connsiteY223" fmla="*/ 851787 h 3077254"/>
              <a:gd name="connsiteX224" fmla="*/ 2095787 w 2407028"/>
              <a:gd name="connsiteY224" fmla="*/ 828893 h 3077254"/>
              <a:gd name="connsiteX225" fmla="*/ 2123125 w 2407028"/>
              <a:gd name="connsiteY225" fmla="*/ 783173 h 3077254"/>
              <a:gd name="connsiteX226" fmla="*/ 2145036 w 2407028"/>
              <a:gd name="connsiteY226" fmla="*/ 737588 h 3077254"/>
              <a:gd name="connsiteX227" fmla="*/ 2161384 w 2407028"/>
              <a:gd name="connsiteY227" fmla="*/ 692342 h 3077254"/>
              <a:gd name="connsiteX228" fmla="*/ 2172238 w 2407028"/>
              <a:gd name="connsiteY228" fmla="*/ 647638 h 3077254"/>
              <a:gd name="connsiteX229" fmla="*/ 2175562 w 2407028"/>
              <a:gd name="connsiteY229" fmla="*/ 625557 h 3077254"/>
              <a:gd name="connsiteX230" fmla="*/ 2177461 w 2407028"/>
              <a:gd name="connsiteY230" fmla="*/ 603678 h 3077254"/>
              <a:gd name="connsiteX231" fmla="*/ 2177936 w 2407028"/>
              <a:gd name="connsiteY231" fmla="*/ 582003 h 3077254"/>
              <a:gd name="connsiteX232" fmla="*/ 2177054 w 2407028"/>
              <a:gd name="connsiteY232" fmla="*/ 560599 h 3077254"/>
              <a:gd name="connsiteX233" fmla="*/ 2174748 w 2407028"/>
              <a:gd name="connsiteY233" fmla="*/ 539534 h 3077254"/>
              <a:gd name="connsiteX234" fmla="*/ 2171084 w 2407028"/>
              <a:gd name="connsiteY234" fmla="*/ 518740 h 3077254"/>
              <a:gd name="connsiteX235" fmla="*/ 2165997 w 2407028"/>
              <a:gd name="connsiteY235" fmla="*/ 498284 h 3077254"/>
              <a:gd name="connsiteX236" fmla="*/ 2159621 w 2407028"/>
              <a:gd name="connsiteY236" fmla="*/ 478167 h 3077254"/>
              <a:gd name="connsiteX237" fmla="*/ 2142933 w 2407028"/>
              <a:gd name="connsiteY237" fmla="*/ 439085 h 3077254"/>
              <a:gd name="connsiteX238" fmla="*/ 2121293 w 2407028"/>
              <a:gd name="connsiteY238" fmla="*/ 401628 h 3077254"/>
              <a:gd name="connsiteX239" fmla="*/ 2094974 w 2407028"/>
              <a:gd name="connsiteY239" fmla="*/ 365932 h 3077254"/>
              <a:gd name="connsiteX240" fmla="*/ 2064176 w 2407028"/>
              <a:gd name="connsiteY240" fmla="*/ 332133 h 3077254"/>
              <a:gd name="connsiteX241" fmla="*/ 2029105 w 2407028"/>
              <a:gd name="connsiteY241" fmla="*/ 300366 h 3077254"/>
              <a:gd name="connsiteX242" fmla="*/ 1990236 w 2407028"/>
              <a:gd name="connsiteY242" fmla="*/ 270630 h 3077254"/>
              <a:gd name="connsiteX243" fmla="*/ 1947839 w 2407028"/>
              <a:gd name="connsiteY243" fmla="*/ 242995 h 3077254"/>
              <a:gd name="connsiteX244" fmla="*/ 1902186 w 2407028"/>
              <a:gd name="connsiteY244" fmla="*/ 217528 h 3077254"/>
              <a:gd name="connsiteX245" fmla="*/ 1878240 w 2407028"/>
              <a:gd name="connsiteY245" fmla="*/ 205674 h 3077254"/>
              <a:gd name="connsiteX246" fmla="*/ 1853616 w 2407028"/>
              <a:gd name="connsiteY246" fmla="*/ 194362 h 3077254"/>
              <a:gd name="connsiteX247" fmla="*/ 1828313 w 2407028"/>
              <a:gd name="connsiteY247" fmla="*/ 183593 h 3077254"/>
              <a:gd name="connsiteX248" fmla="*/ 1802400 w 2407028"/>
              <a:gd name="connsiteY248" fmla="*/ 173365 h 3077254"/>
              <a:gd name="connsiteX249" fmla="*/ 1775944 w 2407028"/>
              <a:gd name="connsiteY249" fmla="*/ 163747 h 3077254"/>
              <a:gd name="connsiteX250" fmla="*/ 1748946 w 2407028"/>
              <a:gd name="connsiteY250" fmla="*/ 154670 h 3077254"/>
              <a:gd name="connsiteX251" fmla="*/ 1721337 w 2407028"/>
              <a:gd name="connsiteY251" fmla="*/ 146204 h 3077254"/>
              <a:gd name="connsiteX252" fmla="*/ 1693253 w 2407028"/>
              <a:gd name="connsiteY252" fmla="*/ 138347 h 3077254"/>
              <a:gd name="connsiteX253" fmla="*/ 1635797 w 2407028"/>
              <a:gd name="connsiteY253" fmla="*/ 124325 h 3077254"/>
              <a:gd name="connsiteX254" fmla="*/ 1576780 w 2407028"/>
              <a:gd name="connsiteY254" fmla="*/ 112607 h 3077254"/>
              <a:gd name="connsiteX255" fmla="*/ 1516406 w 2407028"/>
              <a:gd name="connsiteY255" fmla="*/ 103192 h 3077254"/>
              <a:gd name="connsiteX256" fmla="*/ 1454812 w 2407028"/>
              <a:gd name="connsiteY256" fmla="*/ 96216 h 3077254"/>
              <a:gd name="connsiteX257" fmla="*/ 1423675 w 2407028"/>
              <a:gd name="connsiteY257" fmla="*/ 93575 h 3077254"/>
              <a:gd name="connsiteX258" fmla="*/ 1392336 w 2407028"/>
              <a:gd name="connsiteY258" fmla="*/ 91542 h 3077254"/>
              <a:gd name="connsiteX259" fmla="*/ 1360860 w 2407028"/>
              <a:gd name="connsiteY259" fmla="*/ 90053 h 3077254"/>
              <a:gd name="connsiteX260" fmla="*/ 1329249 w 2407028"/>
              <a:gd name="connsiteY260" fmla="*/ 89172 h 3077254"/>
              <a:gd name="connsiteX261" fmla="*/ 1297502 w 2407028"/>
              <a:gd name="connsiteY261" fmla="*/ 88901 h 3077254"/>
              <a:gd name="connsiteX262" fmla="*/ 1265620 w 2407028"/>
              <a:gd name="connsiteY262" fmla="*/ 89239 h 3077254"/>
              <a:gd name="connsiteX263" fmla="*/ 1233669 w 2407028"/>
              <a:gd name="connsiteY263" fmla="*/ 90188 h 3077254"/>
              <a:gd name="connsiteX264" fmla="*/ 1201718 w 2407028"/>
              <a:gd name="connsiteY264" fmla="*/ 91678 h 3077254"/>
              <a:gd name="connsiteX265" fmla="*/ 1169768 w 2407028"/>
              <a:gd name="connsiteY265" fmla="*/ 93777 h 3077254"/>
              <a:gd name="connsiteX266" fmla="*/ 1137818 w 2407028"/>
              <a:gd name="connsiteY266" fmla="*/ 96419 h 3077254"/>
              <a:gd name="connsiteX267" fmla="*/ 1105936 w 2407028"/>
              <a:gd name="connsiteY267" fmla="*/ 99603 h 3077254"/>
              <a:gd name="connsiteX268" fmla="*/ 1074121 w 2407028"/>
              <a:gd name="connsiteY268" fmla="*/ 103396 h 3077254"/>
              <a:gd name="connsiteX269" fmla="*/ 1042374 w 2407028"/>
              <a:gd name="connsiteY269" fmla="*/ 107731 h 3077254"/>
              <a:gd name="connsiteX270" fmla="*/ 1010763 w 2407028"/>
              <a:gd name="connsiteY270" fmla="*/ 112675 h 3077254"/>
              <a:gd name="connsiteX271" fmla="*/ 979287 w 2407028"/>
              <a:gd name="connsiteY271" fmla="*/ 118161 h 3077254"/>
              <a:gd name="connsiteX272" fmla="*/ 947947 w 2407028"/>
              <a:gd name="connsiteY272" fmla="*/ 124190 h 3077254"/>
              <a:gd name="connsiteX273" fmla="*/ 904532 w 2407028"/>
              <a:gd name="connsiteY273" fmla="*/ 133470 h 3077254"/>
              <a:gd name="connsiteX274" fmla="*/ 861525 w 2407028"/>
              <a:gd name="connsiteY274" fmla="*/ 143765 h 3077254"/>
              <a:gd name="connsiteX275" fmla="*/ 818992 w 2407028"/>
              <a:gd name="connsiteY275" fmla="*/ 155077 h 3077254"/>
              <a:gd name="connsiteX276" fmla="*/ 776934 w 2407028"/>
              <a:gd name="connsiteY276" fmla="*/ 167337 h 3077254"/>
              <a:gd name="connsiteX277" fmla="*/ 758957 w 2407028"/>
              <a:gd name="connsiteY277" fmla="*/ 172891 h 3077254"/>
              <a:gd name="connsiteX278" fmla="*/ 741050 w 2407028"/>
              <a:gd name="connsiteY278" fmla="*/ 178648 h 3077254"/>
              <a:gd name="connsiteX279" fmla="*/ 723276 w 2407028"/>
              <a:gd name="connsiteY279" fmla="*/ 184541 h 3077254"/>
              <a:gd name="connsiteX280" fmla="*/ 705639 w 2407028"/>
              <a:gd name="connsiteY280" fmla="*/ 190637 h 3077254"/>
              <a:gd name="connsiteX281" fmla="*/ 647844 w 2407028"/>
              <a:gd name="connsiteY281" fmla="*/ 211974 h 3077254"/>
              <a:gd name="connsiteX282" fmla="*/ 591337 w 2407028"/>
              <a:gd name="connsiteY282" fmla="*/ 235003 h 3077254"/>
              <a:gd name="connsiteX283" fmla="*/ 536187 w 2407028"/>
              <a:gd name="connsiteY283" fmla="*/ 259590 h 3077254"/>
              <a:gd name="connsiteX284" fmla="*/ 482393 w 2407028"/>
              <a:gd name="connsiteY284" fmla="*/ 285668 h 3077254"/>
              <a:gd name="connsiteX285" fmla="*/ 456073 w 2407028"/>
              <a:gd name="connsiteY285" fmla="*/ 299282 h 3077254"/>
              <a:gd name="connsiteX286" fmla="*/ 430093 w 2407028"/>
              <a:gd name="connsiteY286" fmla="*/ 313236 h 3077254"/>
              <a:gd name="connsiteX287" fmla="*/ 404383 w 2407028"/>
              <a:gd name="connsiteY287" fmla="*/ 327460 h 3077254"/>
              <a:gd name="connsiteX288" fmla="*/ 379013 w 2407028"/>
              <a:gd name="connsiteY288" fmla="*/ 342023 h 3077254"/>
              <a:gd name="connsiteX289" fmla="*/ 372772 w 2407028"/>
              <a:gd name="connsiteY289" fmla="*/ 345748 h 3077254"/>
              <a:gd name="connsiteX290" fmla="*/ 366463 w 2407028"/>
              <a:gd name="connsiteY290" fmla="*/ 349405 h 3077254"/>
              <a:gd name="connsiteX291" fmla="*/ 360222 w 2407028"/>
              <a:gd name="connsiteY291" fmla="*/ 353131 h 3077254"/>
              <a:gd name="connsiteX292" fmla="*/ 354049 w 2407028"/>
              <a:gd name="connsiteY292" fmla="*/ 356856 h 3077254"/>
              <a:gd name="connsiteX293" fmla="*/ 329357 w 2407028"/>
              <a:gd name="connsiteY293" fmla="*/ 372028 h 3077254"/>
              <a:gd name="connsiteX294" fmla="*/ 323252 w 2407028"/>
              <a:gd name="connsiteY294" fmla="*/ 375889 h 3077254"/>
              <a:gd name="connsiteX295" fmla="*/ 317215 w 2407028"/>
              <a:gd name="connsiteY295" fmla="*/ 379750 h 3077254"/>
              <a:gd name="connsiteX296" fmla="*/ 311178 w 2407028"/>
              <a:gd name="connsiteY296" fmla="*/ 383611 h 3077254"/>
              <a:gd name="connsiteX297" fmla="*/ 305072 w 2407028"/>
              <a:gd name="connsiteY297" fmla="*/ 387472 h 3077254"/>
              <a:gd name="connsiteX298" fmla="*/ 298967 w 2407028"/>
              <a:gd name="connsiteY298" fmla="*/ 391333 h 3077254"/>
              <a:gd name="connsiteX299" fmla="*/ 292930 w 2407028"/>
              <a:gd name="connsiteY299" fmla="*/ 395261 h 3077254"/>
              <a:gd name="connsiteX300" fmla="*/ 286960 w 2407028"/>
              <a:gd name="connsiteY300" fmla="*/ 399190 h 3077254"/>
              <a:gd name="connsiteX301" fmla="*/ 280991 w 2407028"/>
              <a:gd name="connsiteY301" fmla="*/ 403186 h 3077254"/>
              <a:gd name="connsiteX302" fmla="*/ 269052 w 2407028"/>
              <a:gd name="connsiteY302" fmla="*/ 411110 h 3077254"/>
              <a:gd name="connsiteX303" fmla="*/ 257249 w 2407028"/>
              <a:gd name="connsiteY303" fmla="*/ 419171 h 3077254"/>
              <a:gd name="connsiteX304" fmla="*/ 245512 w 2407028"/>
              <a:gd name="connsiteY304" fmla="*/ 427300 h 3077254"/>
              <a:gd name="connsiteX305" fmla="*/ 233777 w 2407028"/>
              <a:gd name="connsiteY305" fmla="*/ 435428 h 3077254"/>
              <a:gd name="connsiteX306" fmla="*/ 222246 w 2407028"/>
              <a:gd name="connsiteY306" fmla="*/ 443691 h 3077254"/>
              <a:gd name="connsiteX307" fmla="*/ 210713 w 2407028"/>
              <a:gd name="connsiteY307" fmla="*/ 452022 h 3077254"/>
              <a:gd name="connsiteX308" fmla="*/ 199249 w 2407028"/>
              <a:gd name="connsiteY308" fmla="*/ 460353 h 3077254"/>
              <a:gd name="connsiteX309" fmla="*/ 187921 w 2407028"/>
              <a:gd name="connsiteY309" fmla="*/ 468821 h 3077254"/>
              <a:gd name="connsiteX310" fmla="*/ 176592 w 2407028"/>
              <a:gd name="connsiteY310" fmla="*/ 477287 h 3077254"/>
              <a:gd name="connsiteX311" fmla="*/ 170894 w 2407028"/>
              <a:gd name="connsiteY311" fmla="*/ 481554 h 3077254"/>
              <a:gd name="connsiteX312" fmla="*/ 165331 w 2407028"/>
              <a:gd name="connsiteY312" fmla="*/ 485821 h 3077254"/>
              <a:gd name="connsiteX313" fmla="*/ 143081 w 2407028"/>
              <a:gd name="connsiteY313" fmla="*/ 503161 h 3077254"/>
              <a:gd name="connsiteX314" fmla="*/ 137519 w 2407028"/>
              <a:gd name="connsiteY314" fmla="*/ 507496 h 3077254"/>
              <a:gd name="connsiteX315" fmla="*/ 132024 w 2407028"/>
              <a:gd name="connsiteY315" fmla="*/ 511899 h 3077254"/>
              <a:gd name="connsiteX316" fmla="*/ 126597 w 2407028"/>
              <a:gd name="connsiteY316" fmla="*/ 516302 h 3077254"/>
              <a:gd name="connsiteX317" fmla="*/ 121103 w 2407028"/>
              <a:gd name="connsiteY317" fmla="*/ 520704 h 3077254"/>
              <a:gd name="connsiteX318" fmla="*/ 115608 w 2407028"/>
              <a:gd name="connsiteY318" fmla="*/ 525107 h 3077254"/>
              <a:gd name="connsiteX319" fmla="*/ 110113 w 2407028"/>
              <a:gd name="connsiteY319" fmla="*/ 529510 h 3077254"/>
              <a:gd name="connsiteX320" fmla="*/ 104687 w 2407028"/>
              <a:gd name="connsiteY320" fmla="*/ 533980 h 3077254"/>
              <a:gd name="connsiteX321" fmla="*/ 99328 w 2407028"/>
              <a:gd name="connsiteY321" fmla="*/ 538450 h 3077254"/>
              <a:gd name="connsiteX322" fmla="*/ 77824 w 2407028"/>
              <a:gd name="connsiteY322" fmla="*/ 556468 h 3077254"/>
              <a:gd name="connsiteX323" fmla="*/ 72533 w 2407028"/>
              <a:gd name="connsiteY323" fmla="*/ 561006 h 3077254"/>
              <a:gd name="connsiteX324" fmla="*/ 67242 w 2407028"/>
              <a:gd name="connsiteY324" fmla="*/ 565544 h 3077254"/>
              <a:gd name="connsiteX325" fmla="*/ 62018 w 2407028"/>
              <a:gd name="connsiteY325" fmla="*/ 570150 h 3077254"/>
              <a:gd name="connsiteX326" fmla="*/ 56727 w 2407028"/>
              <a:gd name="connsiteY326" fmla="*/ 574756 h 3077254"/>
              <a:gd name="connsiteX327" fmla="*/ 46145 w 2407028"/>
              <a:gd name="connsiteY327" fmla="*/ 583967 h 3077254"/>
              <a:gd name="connsiteX328" fmla="*/ 35766 w 2407028"/>
              <a:gd name="connsiteY328" fmla="*/ 593247 h 3077254"/>
              <a:gd name="connsiteX329" fmla="*/ 25456 w 2407028"/>
              <a:gd name="connsiteY329" fmla="*/ 602595 h 3077254"/>
              <a:gd name="connsiteX330" fmla="*/ 15077 w 2407028"/>
              <a:gd name="connsiteY330" fmla="*/ 611942 h 3077254"/>
              <a:gd name="connsiteX331" fmla="*/ 9921 w 2407028"/>
              <a:gd name="connsiteY331" fmla="*/ 616683 h 3077254"/>
              <a:gd name="connsiteX332" fmla="*/ 4833 w 2407028"/>
              <a:gd name="connsiteY332" fmla="*/ 621425 h 3077254"/>
              <a:gd name="connsiteX333" fmla="*/ 0 w 2407028"/>
              <a:gd name="connsiteY333" fmla="*/ 625930 h 3077254"/>
              <a:gd name="connsiteX334" fmla="*/ 0 w 2407028"/>
              <a:gd name="connsiteY334" fmla="*/ 474901 h 3077254"/>
              <a:gd name="connsiteX335" fmla="*/ 2119 w 2407028"/>
              <a:gd name="connsiteY335" fmla="*/ 473223 h 3077254"/>
              <a:gd name="connsiteX336" fmla="*/ 8021 w 2407028"/>
              <a:gd name="connsiteY336" fmla="*/ 468550 h 3077254"/>
              <a:gd name="connsiteX337" fmla="*/ 14058 w 2407028"/>
              <a:gd name="connsiteY337" fmla="*/ 463943 h 3077254"/>
              <a:gd name="connsiteX338" fmla="*/ 38208 w 2407028"/>
              <a:gd name="connsiteY338" fmla="*/ 445520 h 3077254"/>
              <a:gd name="connsiteX339" fmla="*/ 44245 w 2407028"/>
              <a:gd name="connsiteY339" fmla="*/ 440913 h 3077254"/>
              <a:gd name="connsiteX340" fmla="*/ 50419 w 2407028"/>
              <a:gd name="connsiteY340" fmla="*/ 436375 h 3077254"/>
              <a:gd name="connsiteX341" fmla="*/ 62765 w 2407028"/>
              <a:gd name="connsiteY341" fmla="*/ 427300 h 3077254"/>
              <a:gd name="connsiteX342" fmla="*/ 75043 w 2407028"/>
              <a:gd name="connsiteY342" fmla="*/ 418291 h 3077254"/>
              <a:gd name="connsiteX343" fmla="*/ 87593 w 2407028"/>
              <a:gd name="connsiteY343" fmla="*/ 409350 h 3077254"/>
              <a:gd name="connsiteX344" fmla="*/ 100210 w 2407028"/>
              <a:gd name="connsiteY344" fmla="*/ 400477 h 3077254"/>
              <a:gd name="connsiteX345" fmla="*/ 112759 w 2407028"/>
              <a:gd name="connsiteY345" fmla="*/ 391603 h 3077254"/>
              <a:gd name="connsiteX346" fmla="*/ 125648 w 2407028"/>
              <a:gd name="connsiteY346" fmla="*/ 382865 h 3077254"/>
              <a:gd name="connsiteX347" fmla="*/ 138469 w 2407028"/>
              <a:gd name="connsiteY347" fmla="*/ 374129 h 3077254"/>
              <a:gd name="connsiteX348" fmla="*/ 151425 w 2407028"/>
              <a:gd name="connsiteY348" fmla="*/ 365458 h 3077254"/>
              <a:gd name="connsiteX349" fmla="*/ 164517 w 2407028"/>
              <a:gd name="connsiteY349" fmla="*/ 356856 h 3077254"/>
              <a:gd name="connsiteX350" fmla="*/ 171029 w 2407028"/>
              <a:gd name="connsiteY350" fmla="*/ 352589 h 3077254"/>
              <a:gd name="connsiteX351" fmla="*/ 177610 w 2407028"/>
              <a:gd name="connsiteY351" fmla="*/ 348322 h 3077254"/>
              <a:gd name="connsiteX352" fmla="*/ 184257 w 2407028"/>
              <a:gd name="connsiteY352" fmla="*/ 344055 h 3077254"/>
              <a:gd name="connsiteX353" fmla="*/ 190973 w 2407028"/>
              <a:gd name="connsiteY353" fmla="*/ 339855 h 3077254"/>
              <a:gd name="connsiteX354" fmla="*/ 197621 w 2407028"/>
              <a:gd name="connsiteY354" fmla="*/ 335655 h 3077254"/>
              <a:gd name="connsiteX355" fmla="*/ 204268 w 2407028"/>
              <a:gd name="connsiteY355" fmla="*/ 331456 h 3077254"/>
              <a:gd name="connsiteX356" fmla="*/ 210985 w 2407028"/>
              <a:gd name="connsiteY356" fmla="*/ 327256 h 3077254"/>
              <a:gd name="connsiteX357" fmla="*/ 217700 w 2407028"/>
              <a:gd name="connsiteY357" fmla="*/ 323057 h 3077254"/>
              <a:gd name="connsiteX358" fmla="*/ 244970 w 2407028"/>
              <a:gd name="connsiteY358" fmla="*/ 306530 h 3077254"/>
              <a:gd name="connsiteX359" fmla="*/ 251890 w 2407028"/>
              <a:gd name="connsiteY359" fmla="*/ 302466 h 3077254"/>
              <a:gd name="connsiteX360" fmla="*/ 258877 w 2407028"/>
              <a:gd name="connsiteY360" fmla="*/ 298402 h 3077254"/>
              <a:gd name="connsiteX361" fmla="*/ 265863 w 2407028"/>
              <a:gd name="connsiteY361" fmla="*/ 294337 h 3077254"/>
              <a:gd name="connsiteX362" fmla="*/ 272850 w 2407028"/>
              <a:gd name="connsiteY362" fmla="*/ 290274 h 3077254"/>
              <a:gd name="connsiteX363" fmla="*/ 301002 w 2407028"/>
              <a:gd name="connsiteY363" fmla="*/ 274289 h 3077254"/>
              <a:gd name="connsiteX364" fmla="*/ 329628 w 2407028"/>
              <a:gd name="connsiteY364" fmla="*/ 258641 h 3077254"/>
              <a:gd name="connsiteX365" fmla="*/ 358662 w 2407028"/>
              <a:gd name="connsiteY365" fmla="*/ 243266 h 3077254"/>
              <a:gd name="connsiteX366" fmla="*/ 388171 w 2407028"/>
              <a:gd name="connsiteY366" fmla="*/ 228230 h 3077254"/>
              <a:gd name="connsiteX367" fmla="*/ 448747 w 2407028"/>
              <a:gd name="connsiteY367" fmla="*/ 199171 h 3077254"/>
              <a:gd name="connsiteX368" fmla="*/ 511291 w 2407028"/>
              <a:gd name="connsiteY368" fmla="*/ 171536 h 3077254"/>
              <a:gd name="connsiteX369" fmla="*/ 575803 w 2407028"/>
              <a:gd name="connsiteY369" fmla="*/ 145459 h 3077254"/>
              <a:gd name="connsiteX370" fmla="*/ 642213 w 2407028"/>
              <a:gd name="connsiteY370" fmla="*/ 121074 h 3077254"/>
              <a:gd name="connsiteX371" fmla="*/ 662564 w 2407028"/>
              <a:gd name="connsiteY371" fmla="*/ 114098 h 3077254"/>
              <a:gd name="connsiteX372" fmla="*/ 683118 w 2407028"/>
              <a:gd name="connsiteY372" fmla="*/ 107257 h 3077254"/>
              <a:gd name="connsiteX373" fmla="*/ 703807 w 2407028"/>
              <a:gd name="connsiteY373" fmla="*/ 100618 h 3077254"/>
              <a:gd name="connsiteX374" fmla="*/ 724701 w 2407028"/>
              <a:gd name="connsiteY374" fmla="*/ 94116 h 3077254"/>
              <a:gd name="connsiteX375" fmla="*/ 773610 w 2407028"/>
              <a:gd name="connsiteY375" fmla="*/ 79824 h 3077254"/>
              <a:gd name="connsiteX376" fmla="*/ 823265 w 2407028"/>
              <a:gd name="connsiteY376" fmla="*/ 66616 h 3077254"/>
              <a:gd name="connsiteX377" fmla="*/ 873599 w 2407028"/>
              <a:gd name="connsiteY377" fmla="*/ 54492 h 3077254"/>
              <a:gd name="connsiteX378" fmla="*/ 924543 w 2407028"/>
              <a:gd name="connsiteY378" fmla="*/ 43451 h 3077254"/>
              <a:gd name="connsiteX379" fmla="*/ 961378 w 2407028"/>
              <a:gd name="connsiteY379" fmla="*/ 36272 h 3077254"/>
              <a:gd name="connsiteX380" fmla="*/ 998417 w 2407028"/>
              <a:gd name="connsiteY380" fmla="*/ 29702 h 3077254"/>
              <a:gd name="connsiteX381" fmla="*/ 1035658 w 2407028"/>
              <a:gd name="connsiteY381" fmla="*/ 23741 h 3077254"/>
              <a:gd name="connsiteX382" fmla="*/ 1073103 w 2407028"/>
              <a:gd name="connsiteY382" fmla="*/ 18458 h 3077254"/>
              <a:gd name="connsiteX383" fmla="*/ 1110684 w 2407028"/>
              <a:gd name="connsiteY383" fmla="*/ 13852 h 3077254"/>
              <a:gd name="connsiteX384" fmla="*/ 1148400 w 2407028"/>
              <a:gd name="connsiteY384" fmla="*/ 9923 h 3077254"/>
              <a:gd name="connsiteX385" fmla="*/ 1186117 w 2407028"/>
              <a:gd name="connsiteY385" fmla="*/ 6605 h 3077254"/>
              <a:gd name="connsiteX386" fmla="*/ 1223901 w 2407028"/>
              <a:gd name="connsiteY386" fmla="*/ 3962 h 3077254"/>
              <a:gd name="connsiteX387" fmla="*/ 1261685 w 2407028"/>
              <a:gd name="connsiteY387" fmla="*/ 1998 h 3077254"/>
              <a:gd name="connsiteX388" fmla="*/ 1299401 w 2407028"/>
              <a:gd name="connsiteY388" fmla="*/ 711 h 3077254"/>
              <a:gd name="connsiteX389" fmla="*/ 1337051 w 2407028"/>
              <a:gd name="connsiteY389" fmla="*/ 101 h 307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2407028" h="3077254">
                <a:moveTo>
                  <a:pt x="1337051" y="101"/>
                </a:moveTo>
                <a:cubicBezTo>
                  <a:pt x="1349599" y="-34"/>
                  <a:pt x="1362081" y="-34"/>
                  <a:pt x="1374562" y="101"/>
                </a:cubicBezTo>
                <a:cubicBezTo>
                  <a:pt x="1387045" y="237"/>
                  <a:pt x="1399527" y="508"/>
                  <a:pt x="1411940" y="847"/>
                </a:cubicBezTo>
                <a:cubicBezTo>
                  <a:pt x="1424354" y="1186"/>
                  <a:pt x="1436768" y="1659"/>
                  <a:pt x="1449114" y="2269"/>
                </a:cubicBezTo>
                <a:cubicBezTo>
                  <a:pt x="1461460" y="2879"/>
                  <a:pt x="1473806" y="3556"/>
                  <a:pt x="1486084" y="4369"/>
                </a:cubicBezTo>
                <a:cubicBezTo>
                  <a:pt x="1498362" y="5182"/>
                  <a:pt x="1510641" y="6130"/>
                  <a:pt x="1522851" y="7146"/>
                </a:cubicBezTo>
                <a:cubicBezTo>
                  <a:pt x="1547339" y="9246"/>
                  <a:pt x="1571624" y="11752"/>
                  <a:pt x="1595570" y="14733"/>
                </a:cubicBezTo>
                <a:cubicBezTo>
                  <a:pt x="1619720" y="17713"/>
                  <a:pt x="1643529" y="21167"/>
                  <a:pt x="1667001" y="25028"/>
                </a:cubicBezTo>
                <a:cubicBezTo>
                  <a:pt x="1690608" y="28888"/>
                  <a:pt x="1713943" y="33292"/>
                  <a:pt x="1736871" y="38032"/>
                </a:cubicBezTo>
                <a:cubicBezTo>
                  <a:pt x="1759936" y="42842"/>
                  <a:pt x="1782728" y="48126"/>
                  <a:pt x="1805046" y="53747"/>
                </a:cubicBezTo>
                <a:cubicBezTo>
                  <a:pt x="1816306" y="56592"/>
                  <a:pt x="1827432" y="59572"/>
                  <a:pt x="1838420" y="62620"/>
                </a:cubicBezTo>
                <a:cubicBezTo>
                  <a:pt x="1849477" y="65736"/>
                  <a:pt x="1860399" y="68851"/>
                  <a:pt x="1871252" y="72171"/>
                </a:cubicBezTo>
                <a:cubicBezTo>
                  <a:pt x="1882107" y="75490"/>
                  <a:pt x="1892825" y="78876"/>
                  <a:pt x="1903475" y="82398"/>
                </a:cubicBezTo>
                <a:cubicBezTo>
                  <a:pt x="1914124" y="85921"/>
                  <a:pt x="1924639" y="89578"/>
                  <a:pt x="1935086" y="93304"/>
                </a:cubicBezTo>
                <a:cubicBezTo>
                  <a:pt x="1945532" y="97096"/>
                  <a:pt x="1955844" y="100957"/>
                  <a:pt x="1966086" y="104886"/>
                </a:cubicBezTo>
                <a:cubicBezTo>
                  <a:pt x="1976330" y="108883"/>
                  <a:pt x="1986505" y="112946"/>
                  <a:pt x="1996477" y="117146"/>
                </a:cubicBezTo>
                <a:cubicBezTo>
                  <a:pt x="2006516" y="121345"/>
                  <a:pt x="2016420" y="125681"/>
                  <a:pt x="2026189" y="130083"/>
                </a:cubicBezTo>
                <a:cubicBezTo>
                  <a:pt x="2036025" y="134486"/>
                  <a:pt x="2045658" y="139024"/>
                  <a:pt x="2055155" y="143630"/>
                </a:cubicBezTo>
                <a:cubicBezTo>
                  <a:pt x="2074216" y="152910"/>
                  <a:pt x="2092735" y="162663"/>
                  <a:pt x="2110575" y="172823"/>
                </a:cubicBezTo>
                <a:cubicBezTo>
                  <a:pt x="2128552" y="183050"/>
                  <a:pt x="2145850" y="193685"/>
                  <a:pt x="2162470" y="204725"/>
                </a:cubicBezTo>
                <a:cubicBezTo>
                  <a:pt x="2179157" y="215902"/>
                  <a:pt x="2195234" y="227416"/>
                  <a:pt x="2210497" y="239338"/>
                </a:cubicBezTo>
                <a:cubicBezTo>
                  <a:pt x="2225896" y="251327"/>
                  <a:pt x="2240480" y="263722"/>
                  <a:pt x="2254318" y="276524"/>
                </a:cubicBezTo>
                <a:cubicBezTo>
                  <a:pt x="2268157" y="289393"/>
                  <a:pt x="2281181" y="302669"/>
                  <a:pt x="2293324" y="316283"/>
                </a:cubicBezTo>
                <a:cubicBezTo>
                  <a:pt x="2305535" y="330034"/>
                  <a:pt x="2316795" y="344122"/>
                  <a:pt x="2327173" y="358549"/>
                </a:cubicBezTo>
                <a:cubicBezTo>
                  <a:pt x="2337620" y="373112"/>
                  <a:pt x="2347049" y="387946"/>
                  <a:pt x="2355529" y="403118"/>
                </a:cubicBezTo>
                <a:cubicBezTo>
                  <a:pt x="2364076" y="418358"/>
                  <a:pt x="2371606" y="433937"/>
                  <a:pt x="2378051" y="449787"/>
                </a:cubicBezTo>
                <a:cubicBezTo>
                  <a:pt x="2381306" y="457779"/>
                  <a:pt x="2384290" y="465772"/>
                  <a:pt x="2387004" y="473900"/>
                </a:cubicBezTo>
                <a:cubicBezTo>
                  <a:pt x="2389717" y="481961"/>
                  <a:pt x="2392160" y="490156"/>
                  <a:pt x="2394331" y="498420"/>
                </a:cubicBezTo>
                <a:cubicBezTo>
                  <a:pt x="2396501" y="506683"/>
                  <a:pt x="2398401" y="515015"/>
                  <a:pt x="2400028" y="523414"/>
                </a:cubicBezTo>
                <a:cubicBezTo>
                  <a:pt x="2401725" y="531813"/>
                  <a:pt x="2403014" y="540212"/>
                  <a:pt x="2404099" y="548746"/>
                </a:cubicBezTo>
                <a:cubicBezTo>
                  <a:pt x="2405116" y="557280"/>
                  <a:pt x="2405930" y="565883"/>
                  <a:pt x="2406405" y="574485"/>
                </a:cubicBezTo>
                <a:cubicBezTo>
                  <a:pt x="2406880" y="583087"/>
                  <a:pt x="2407084" y="591757"/>
                  <a:pt x="2407015" y="600494"/>
                </a:cubicBezTo>
                <a:cubicBezTo>
                  <a:pt x="2406948" y="609301"/>
                  <a:pt x="2406541" y="618037"/>
                  <a:pt x="2405930" y="626844"/>
                </a:cubicBezTo>
                <a:cubicBezTo>
                  <a:pt x="2405320" y="635649"/>
                  <a:pt x="2404370" y="644522"/>
                  <a:pt x="2403149" y="653394"/>
                </a:cubicBezTo>
                <a:cubicBezTo>
                  <a:pt x="2400707" y="671208"/>
                  <a:pt x="2397179" y="689159"/>
                  <a:pt x="2392499" y="707108"/>
                </a:cubicBezTo>
                <a:cubicBezTo>
                  <a:pt x="2387818" y="725193"/>
                  <a:pt x="2382052" y="743278"/>
                  <a:pt x="2375202" y="761362"/>
                </a:cubicBezTo>
                <a:cubicBezTo>
                  <a:pt x="2368350" y="779583"/>
                  <a:pt x="2360345" y="797735"/>
                  <a:pt x="2351323" y="815888"/>
                </a:cubicBezTo>
                <a:cubicBezTo>
                  <a:pt x="2342301" y="834109"/>
                  <a:pt x="2332126" y="852262"/>
                  <a:pt x="2321001" y="870346"/>
                </a:cubicBezTo>
                <a:cubicBezTo>
                  <a:pt x="2315438" y="879422"/>
                  <a:pt x="2309604" y="888499"/>
                  <a:pt x="2303567" y="897508"/>
                </a:cubicBezTo>
                <a:cubicBezTo>
                  <a:pt x="2297462" y="906517"/>
                  <a:pt x="2291153" y="915525"/>
                  <a:pt x="2284640" y="924533"/>
                </a:cubicBezTo>
                <a:cubicBezTo>
                  <a:pt x="2278129" y="933542"/>
                  <a:pt x="2271345" y="942551"/>
                  <a:pt x="2264358" y="951491"/>
                </a:cubicBezTo>
                <a:cubicBezTo>
                  <a:pt x="2257304" y="960500"/>
                  <a:pt x="2250113" y="969441"/>
                  <a:pt x="2242651" y="978314"/>
                </a:cubicBezTo>
                <a:cubicBezTo>
                  <a:pt x="2235188" y="987187"/>
                  <a:pt x="2227523" y="996061"/>
                  <a:pt x="2219655" y="1004933"/>
                </a:cubicBezTo>
                <a:cubicBezTo>
                  <a:pt x="2211718" y="1013807"/>
                  <a:pt x="2203645" y="1022612"/>
                  <a:pt x="2195369" y="1031418"/>
                </a:cubicBezTo>
                <a:cubicBezTo>
                  <a:pt x="2187094" y="1040223"/>
                  <a:pt x="2178614" y="1048961"/>
                  <a:pt x="2169863" y="1057698"/>
                </a:cubicBezTo>
                <a:cubicBezTo>
                  <a:pt x="2161113" y="1066436"/>
                  <a:pt x="2152158" y="1075105"/>
                  <a:pt x="2143001" y="1083708"/>
                </a:cubicBezTo>
                <a:cubicBezTo>
                  <a:pt x="2133843" y="1092378"/>
                  <a:pt x="2124550" y="1100980"/>
                  <a:pt x="2115053" y="1109515"/>
                </a:cubicBezTo>
                <a:cubicBezTo>
                  <a:pt x="2105555" y="1118117"/>
                  <a:pt x="2095923" y="1126651"/>
                  <a:pt x="2086087" y="1135118"/>
                </a:cubicBezTo>
                <a:cubicBezTo>
                  <a:pt x="2076250" y="1143585"/>
                  <a:pt x="2066212" y="1152052"/>
                  <a:pt x="2056036" y="1160451"/>
                </a:cubicBezTo>
                <a:cubicBezTo>
                  <a:pt x="2045861" y="1168849"/>
                  <a:pt x="2035482" y="1177181"/>
                  <a:pt x="2024968" y="1185512"/>
                </a:cubicBezTo>
                <a:cubicBezTo>
                  <a:pt x="2014385" y="1193775"/>
                  <a:pt x="2003667" y="1202039"/>
                  <a:pt x="1992814" y="1210235"/>
                </a:cubicBezTo>
                <a:cubicBezTo>
                  <a:pt x="1981892" y="1218499"/>
                  <a:pt x="1970902" y="1226627"/>
                  <a:pt x="1959778" y="1234755"/>
                </a:cubicBezTo>
                <a:cubicBezTo>
                  <a:pt x="1948653" y="1242883"/>
                  <a:pt x="1937324" y="1251011"/>
                  <a:pt x="1925928" y="1259003"/>
                </a:cubicBezTo>
                <a:cubicBezTo>
                  <a:pt x="1914463" y="1266996"/>
                  <a:pt x="1902932" y="1274989"/>
                  <a:pt x="1891197" y="1282913"/>
                </a:cubicBezTo>
                <a:cubicBezTo>
                  <a:pt x="1888279" y="1284945"/>
                  <a:pt x="1885362" y="1286909"/>
                  <a:pt x="1882378" y="1288873"/>
                </a:cubicBezTo>
                <a:cubicBezTo>
                  <a:pt x="1879393" y="1290839"/>
                  <a:pt x="1876409" y="1292803"/>
                  <a:pt x="1873423" y="1294767"/>
                </a:cubicBezTo>
                <a:cubicBezTo>
                  <a:pt x="1870439" y="1296663"/>
                  <a:pt x="1867454" y="1298628"/>
                  <a:pt x="1864469" y="1300592"/>
                </a:cubicBezTo>
                <a:cubicBezTo>
                  <a:pt x="1861485" y="1302557"/>
                  <a:pt x="1858500" y="1304521"/>
                  <a:pt x="1855515" y="1306485"/>
                </a:cubicBezTo>
                <a:lnTo>
                  <a:pt x="1837539" y="1318203"/>
                </a:lnTo>
                <a:cubicBezTo>
                  <a:pt x="1836046" y="1319151"/>
                  <a:pt x="1834554" y="1320099"/>
                  <a:pt x="1832993" y="1321115"/>
                </a:cubicBezTo>
                <a:cubicBezTo>
                  <a:pt x="1831433" y="1322131"/>
                  <a:pt x="1829942" y="1323080"/>
                  <a:pt x="1828381" y="1324028"/>
                </a:cubicBezTo>
                <a:cubicBezTo>
                  <a:pt x="1826821" y="1324976"/>
                  <a:pt x="1825329" y="1325925"/>
                  <a:pt x="1823768" y="1326873"/>
                </a:cubicBezTo>
                <a:cubicBezTo>
                  <a:pt x="1822208" y="1327820"/>
                  <a:pt x="1820715" y="1328769"/>
                  <a:pt x="1819155" y="1329717"/>
                </a:cubicBezTo>
                <a:lnTo>
                  <a:pt x="1782185" y="1352815"/>
                </a:lnTo>
                <a:lnTo>
                  <a:pt x="1744333" y="1375437"/>
                </a:lnTo>
                <a:lnTo>
                  <a:pt x="1725272" y="1386749"/>
                </a:lnTo>
                <a:lnTo>
                  <a:pt x="1705870" y="1397857"/>
                </a:lnTo>
                <a:lnTo>
                  <a:pt x="1666933" y="1420007"/>
                </a:lnTo>
                <a:lnTo>
                  <a:pt x="1627182" y="1441682"/>
                </a:lnTo>
                <a:lnTo>
                  <a:pt x="1607238" y="1452519"/>
                </a:lnTo>
                <a:lnTo>
                  <a:pt x="1586955" y="1463086"/>
                </a:lnTo>
                <a:lnTo>
                  <a:pt x="1546254" y="1484286"/>
                </a:lnTo>
                <a:lnTo>
                  <a:pt x="1504875" y="1505013"/>
                </a:lnTo>
                <a:cubicBezTo>
                  <a:pt x="1498023" y="1508535"/>
                  <a:pt x="1491104" y="1511989"/>
                  <a:pt x="1484117" y="1515376"/>
                </a:cubicBezTo>
                <a:cubicBezTo>
                  <a:pt x="1477198" y="1518762"/>
                  <a:pt x="1470211" y="1522150"/>
                  <a:pt x="1463155" y="1525536"/>
                </a:cubicBezTo>
                <a:cubicBezTo>
                  <a:pt x="1456169" y="1528922"/>
                  <a:pt x="1449114" y="1532242"/>
                  <a:pt x="1442060" y="1535628"/>
                </a:cubicBezTo>
                <a:cubicBezTo>
                  <a:pt x="1435072" y="1538947"/>
                  <a:pt x="1428017" y="1542334"/>
                  <a:pt x="1420963" y="1545720"/>
                </a:cubicBezTo>
                <a:cubicBezTo>
                  <a:pt x="1417434" y="1547482"/>
                  <a:pt x="1413907" y="1549108"/>
                  <a:pt x="1410380" y="1550801"/>
                </a:cubicBezTo>
                <a:cubicBezTo>
                  <a:pt x="1406785" y="1552494"/>
                  <a:pt x="1403258" y="1554119"/>
                  <a:pt x="1399662" y="1555745"/>
                </a:cubicBezTo>
                <a:cubicBezTo>
                  <a:pt x="1396067" y="1557371"/>
                  <a:pt x="1392540" y="1558996"/>
                  <a:pt x="1388944" y="1560622"/>
                </a:cubicBezTo>
                <a:cubicBezTo>
                  <a:pt x="1385349" y="1562248"/>
                  <a:pt x="1381753" y="1563941"/>
                  <a:pt x="1378226" y="1565566"/>
                </a:cubicBezTo>
                <a:lnTo>
                  <a:pt x="1335354" y="1585210"/>
                </a:lnTo>
                <a:lnTo>
                  <a:pt x="1295196" y="1603633"/>
                </a:lnTo>
                <a:cubicBezTo>
                  <a:pt x="1291804" y="1605123"/>
                  <a:pt x="1288480" y="1606681"/>
                  <a:pt x="1285156" y="1608239"/>
                </a:cubicBezTo>
                <a:cubicBezTo>
                  <a:pt x="1281900" y="1609797"/>
                  <a:pt x="1278576" y="1611423"/>
                  <a:pt x="1275252" y="1612981"/>
                </a:cubicBezTo>
                <a:cubicBezTo>
                  <a:pt x="1271928" y="1614538"/>
                  <a:pt x="1268672" y="1616163"/>
                  <a:pt x="1265348" y="1617722"/>
                </a:cubicBezTo>
                <a:cubicBezTo>
                  <a:pt x="1262025" y="1619347"/>
                  <a:pt x="1258700" y="1620905"/>
                  <a:pt x="1255377" y="1622463"/>
                </a:cubicBezTo>
                <a:cubicBezTo>
                  <a:pt x="1242149" y="1628830"/>
                  <a:pt x="1228989" y="1635197"/>
                  <a:pt x="1215896" y="1641699"/>
                </a:cubicBezTo>
                <a:cubicBezTo>
                  <a:pt x="1202804" y="1648202"/>
                  <a:pt x="1189712" y="1654704"/>
                  <a:pt x="1176755" y="1661343"/>
                </a:cubicBezTo>
                <a:cubicBezTo>
                  <a:pt x="1163731" y="1667980"/>
                  <a:pt x="1150842" y="1674686"/>
                  <a:pt x="1137953" y="1681460"/>
                </a:cubicBezTo>
                <a:cubicBezTo>
                  <a:pt x="1125065" y="1688233"/>
                  <a:pt x="1112312" y="1695074"/>
                  <a:pt x="1099558" y="1701983"/>
                </a:cubicBezTo>
                <a:cubicBezTo>
                  <a:pt x="1086873" y="1708891"/>
                  <a:pt x="1074256" y="1715936"/>
                  <a:pt x="1061706" y="1723048"/>
                </a:cubicBezTo>
                <a:cubicBezTo>
                  <a:pt x="1049158" y="1730160"/>
                  <a:pt x="1036675" y="1737407"/>
                  <a:pt x="1024262" y="1744654"/>
                </a:cubicBezTo>
                <a:cubicBezTo>
                  <a:pt x="1011780" y="1751903"/>
                  <a:pt x="999502" y="1759286"/>
                  <a:pt x="987223" y="1766737"/>
                </a:cubicBezTo>
                <a:cubicBezTo>
                  <a:pt x="974945" y="1774187"/>
                  <a:pt x="962736" y="1781773"/>
                  <a:pt x="950660" y="1789359"/>
                </a:cubicBezTo>
                <a:cubicBezTo>
                  <a:pt x="926444" y="1804599"/>
                  <a:pt x="902565" y="1820246"/>
                  <a:pt x="879094" y="1836164"/>
                </a:cubicBezTo>
                <a:cubicBezTo>
                  <a:pt x="855555" y="1852149"/>
                  <a:pt x="832423" y="1868472"/>
                  <a:pt x="809698" y="1885203"/>
                </a:cubicBezTo>
                <a:cubicBezTo>
                  <a:pt x="786906" y="1902001"/>
                  <a:pt x="764588" y="1919137"/>
                  <a:pt x="742745" y="1936612"/>
                </a:cubicBezTo>
                <a:cubicBezTo>
                  <a:pt x="720835" y="1954155"/>
                  <a:pt x="699330" y="1972106"/>
                  <a:pt x="678437" y="1990461"/>
                </a:cubicBezTo>
                <a:cubicBezTo>
                  <a:pt x="657477" y="2008885"/>
                  <a:pt x="636990" y="2027715"/>
                  <a:pt x="617115" y="2046883"/>
                </a:cubicBezTo>
                <a:cubicBezTo>
                  <a:pt x="597170" y="2066119"/>
                  <a:pt x="577770" y="2085830"/>
                  <a:pt x="558979" y="2105880"/>
                </a:cubicBezTo>
                <a:cubicBezTo>
                  <a:pt x="540121" y="2126064"/>
                  <a:pt x="521942" y="2146656"/>
                  <a:pt x="504440" y="2167585"/>
                </a:cubicBezTo>
                <a:cubicBezTo>
                  <a:pt x="486871" y="2188718"/>
                  <a:pt x="470047" y="2210190"/>
                  <a:pt x="453970" y="2232068"/>
                </a:cubicBezTo>
                <a:cubicBezTo>
                  <a:pt x="445898" y="2243108"/>
                  <a:pt x="438029" y="2254149"/>
                  <a:pt x="430296" y="2265324"/>
                </a:cubicBezTo>
                <a:cubicBezTo>
                  <a:pt x="422563" y="2276569"/>
                  <a:pt x="415033" y="2287880"/>
                  <a:pt x="407707" y="2299260"/>
                </a:cubicBezTo>
                <a:cubicBezTo>
                  <a:pt x="400380" y="2310706"/>
                  <a:pt x="393258" y="2322222"/>
                  <a:pt x="386339" y="2333872"/>
                </a:cubicBezTo>
                <a:cubicBezTo>
                  <a:pt x="379420" y="2345522"/>
                  <a:pt x="372704" y="2357308"/>
                  <a:pt x="366259" y="2369161"/>
                </a:cubicBezTo>
                <a:cubicBezTo>
                  <a:pt x="364699" y="2372142"/>
                  <a:pt x="363139" y="2375122"/>
                  <a:pt x="361511" y="2378102"/>
                </a:cubicBezTo>
                <a:cubicBezTo>
                  <a:pt x="359951" y="2381082"/>
                  <a:pt x="358323" y="2384063"/>
                  <a:pt x="356762" y="2387043"/>
                </a:cubicBezTo>
                <a:cubicBezTo>
                  <a:pt x="355202" y="2390023"/>
                  <a:pt x="353642" y="2393071"/>
                  <a:pt x="352082" y="2396052"/>
                </a:cubicBezTo>
                <a:cubicBezTo>
                  <a:pt x="350589" y="2399099"/>
                  <a:pt x="349030" y="2402080"/>
                  <a:pt x="347605" y="2405127"/>
                </a:cubicBezTo>
                <a:lnTo>
                  <a:pt x="338651" y="2423280"/>
                </a:lnTo>
                <a:lnTo>
                  <a:pt x="330171" y="2441704"/>
                </a:lnTo>
                <a:lnTo>
                  <a:pt x="325965" y="2450916"/>
                </a:lnTo>
                <a:lnTo>
                  <a:pt x="321963" y="2460263"/>
                </a:lnTo>
                <a:lnTo>
                  <a:pt x="314094" y="2478958"/>
                </a:lnTo>
                <a:cubicBezTo>
                  <a:pt x="313416" y="2480583"/>
                  <a:pt x="312806" y="2482141"/>
                  <a:pt x="312195" y="2483699"/>
                </a:cubicBezTo>
                <a:cubicBezTo>
                  <a:pt x="311584" y="2485325"/>
                  <a:pt x="310974" y="2486883"/>
                  <a:pt x="310363" y="2488440"/>
                </a:cubicBezTo>
                <a:cubicBezTo>
                  <a:pt x="309753" y="2490066"/>
                  <a:pt x="309142" y="2491624"/>
                  <a:pt x="308531" y="2493182"/>
                </a:cubicBezTo>
                <a:cubicBezTo>
                  <a:pt x="307921" y="2494740"/>
                  <a:pt x="307310" y="2496366"/>
                  <a:pt x="306700" y="2497924"/>
                </a:cubicBezTo>
                <a:cubicBezTo>
                  <a:pt x="306089" y="2499481"/>
                  <a:pt x="305479" y="2501106"/>
                  <a:pt x="304868" y="2502664"/>
                </a:cubicBezTo>
                <a:cubicBezTo>
                  <a:pt x="304258" y="2504222"/>
                  <a:pt x="303648" y="2505848"/>
                  <a:pt x="303037" y="2507406"/>
                </a:cubicBezTo>
                <a:cubicBezTo>
                  <a:pt x="302427" y="2508964"/>
                  <a:pt x="301884" y="2510590"/>
                  <a:pt x="301273" y="2512147"/>
                </a:cubicBezTo>
                <a:cubicBezTo>
                  <a:pt x="300663" y="2513705"/>
                  <a:pt x="300120" y="2515330"/>
                  <a:pt x="299578" y="2516889"/>
                </a:cubicBezTo>
                <a:cubicBezTo>
                  <a:pt x="294964" y="2529622"/>
                  <a:pt x="290623" y="2542424"/>
                  <a:pt x="286553" y="2555362"/>
                </a:cubicBezTo>
                <a:cubicBezTo>
                  <a:pt x="282415" y="2568299"/>
                  <a:pt x="278616" y="2581371"/>
                  <a:pt x="275021" y="2594444"/>
                </a:cubicBezTo>
                <a:cubicBezTo>
                  <a:pt x="271425" y="2607585"/>
                  <a:pt x="268102" y="2620792"/>
                  <a:pt x="265117" y="2634068"/>
                </a:cubicBezTo>
                <a:cubicBezTo>
                  <a:pt x="262065" y="2647411"/>
                  <a:pt x="259351" y="2660756"/>
                  <a:pt x="256977" y="2674234"/>
                </a:cubicBezTo>
                <a:cubicBezTo>
                  <a:pt x="254467" y="2687714"/>
                  <a:pt x="252296" y="2701260"/>
                  <a:pt x="250465" y="2714874"/>
                </a:cubicBezTo>
                <a:cubicBezTo>
                  <a:pt x="248633" y="2728489"/>
                  <a:pt x="247073" y="2742239"/>
                  <a:pt x="245851" y="2755989"/>
                </a:cubicBezTo>
                <a:cubicBezTo>
                  <a:pt x="244630" y="2769807"/>
                  <a:pt x="243681" y="2783693"/>
                  <a:pt x="243071" y="2797577"/>
                </a:cubicBezTo>
                <a:cubicBezTo>
                  <a:pt x="242460" y="2811531"/>
                  <a:pt x="242053" y="2825552"/>
                  <a:pt x="242053" y="2839573"/>
                </a:cubicBezTo>
                <a:cubicBezTo>
                  <a:pt x="242053" y="2867818"/>
                  <a:pt x="243410" y="2896130"/>
                  <a:pt x="246055" y="2924511"/>
                </a:cubicBezTo>
                <a:cubicBezTo>
                  <a:pt x="248701" y="2953162"/>
                  <a:pt x="252703" y="2981813"/>
                  <a:pt x="258062" y="3010466"/>
                </a:cubicBezTo>
                <a:lnTo>
                  <a:pt x="273724" y="3077254"/>
                </a:lnTo>
                <a:lnTo>
                  <a:pt x="0" y="3077254"/>
                </a:lnTo>
                <a:lnTo>
                  <a:pt x="0" y="2637353"/>
                </a:lnTo>
                <a:lnTo>
                  <a:pt x="17518" y="2571212"/>
                </a:lnTo>
                <a:cubicBezTo>
                  <a:pt x="27083" y="2540324"/>
                  <a:pt x="37869" y="2509844"/>
                  <a:pt x="49876" y="2479906"/>
                </a:cubicBezTo>
                <a:cubicBezTo>
                  <a:pt x="50554" y="2478009"/>
                  <a:pt x="51300" y="2476181"/>
                  <a:pt x="52047" y="2474284"/>
                </a:cubicBezTo>
                <a:cubicBezTo>
                  <a:pt x="52792" y="2472455"/>
                  <a:pt x="53607" y="2470558"/>
                  <a:pt x="54353" y="2468730"/>
                </a:cubicBezTo>
                <a:cubicBezTo>
                  <a:pt x="55167" y="2466901"/>
                  <a:pt x="55913" y="2465004"/>
                  <a:pt x="56727" y="2463175"/>
                </a:cubicBezTo>
                <a:cubicBezTo>
                  <a:pt x="57541" y="2461347"/>
                  <a:pt x="58288" y="2459450"/>
                  <a:pt x="59101" y="2457621"/>
                </a:cubicBezTo>
                <a:cubicBezTo>
                  <a:pt x="59848" y="2455793"/>
                  <a:pt x="60661" y="2453964"/>
                  <a:pt x="61407" y="2452135"/>
                </a:cubicBezTo>
                <a:cubicBezTo>
                  <a:pt x="62154" y="2450306"/>
                  <a:pt x="62900" y="2448477"/>
                  <a:pt x="63714" y="2446648"/>
                </a:cubicBezTo>
                <a:cubicBezTo>
                  <a:pt x="64528" y="2444820"/>
                  <a:pt x="65275" y="2442991"/>
                  <a:pt x="66088" y="2441163"/>
                </a:cubicBezTo>
                <a:cubicBezTo>
                  <a:pt x="66902" y="2439333"/>
                  <a:pt x="67716" y="2437504"/>
                  <a:pt x="68530" y="2435676"/>
                </a:cubicBezTo>
                <a:lnTo>
                  <a:pt x="78503" y="2413865"/>
                </a:lnTo>
                <a:lnTo>
                  <a:pt x="83522" y="2403028"/>
                </a:lnTo>
                <a:lnTo>
                  <a:pt x="88813" y="2392326"/>
                </a:lnTo>
                <a:lnTo>
                  <a:pt x="99463" y="2370990"/>
                </a:lnTo>
                <a:lnTo>
                  <a:pt x="110656" y="2349924"/>
                </a:lnTo>
                <a:cubicBezTo>
                  <a:pt x="112487" y="2346402"/>
                  <a:pt x="114388" y="2342881"/>
                  <a:pt x="116287" y="2339426"/>
                </a:cubicBezTo>
                <a:cubicBezTo>
                  <a:pt x="118254" y="2335971"/>
                  <a:pt x="120153" y="2332517"/>
                  <a:pt x="122120" y="2329063"/>
                </a:cubicBezTo>
                <a:cubicBezTo>
                  <a:pt x="124087" y="2325676"/>
                  <a:pt x="126054" y="2322222"/>
                  <a:pt x="128022" y="2318767"/>
                </a:cubicBezTo>
                <a:cubicBezTo>
                  <a:pt x="129989" y="2315313"/>
                  <a:pt x="131956" y="2311926"/>
                  <a:pt x="133923" y="2308472"/>
                </a:cubicBezTo>
                <a:cubicBezTo>
                  <a:pt x="141792" y="2294857"/>
                  <a:pt x="150000" y="2281310"/>
                  <a:pt x="158412" y="2267967"/>
                </a:cubicBezTo>
                <a:cubicBezTo>
                  <a:pt x="166824" y="2254624"/>
                  <a:pt x="175506" y="2241483"/>
                  <a:pt x="184325" y="2228410"/>
                </a:cubicBezTo>
                <a:cubicBezTo>
                  <a:pt x="193144" y="2215405"/>
                  <a:pt x="202166" y="2202536"/>
                  <a:pt x="211391" y="2189802"/>
                </a:cubicBezTo>
                <a:cubicBezTo>
                  <a:pt x="220617" y="2177136"/>
                  <a:pt x="229978" y="2164537"/>
                  <a:pt x="239543" y="2152142"/>
                </a:cubicBezTo>
                <a:cubicBezTo>
                  <a:pt x="258605" y="2127351"/>
                  <a:pt x="278413" y="2103238"/>
                  <a:pt x="298967" y="2079599"/>
                </a:cubicBezTo>
                <a:cubicBezTo>
                  <a:pt x="319386" y="2056163"/>
                  <a:pt x="340482" y="2033201"/>
                  <a:pt x="362189" y="2010849"/>
                </a:cubicBezTo>
                <a:cubicBezTo>
                  <a:pt x="383761" y="1988564"/>
                  <a:pt x="406011" y="1966822"/>
                  <a:pt x="428735" y="1945621"/>
                </a:cubicBezTo>
                <a:cubicBezTo>
                  <a:pt x="451393" y="1924489"/>
                  <a:pt x="474524" y="1903897"/>
                  <a:pt x="498131" y="1883780"/>
                </a:cubicBezTo>
                <a:cubicBezTo>
                  <a:pt x="521670" y="1863732"/>
                  <a:pt x="545684" y="1844223"/>
                  <a:pt x="570105" y="1825191"/>
                </a:cubicBezTo>
                <a:cubicBezTo>
                  <a:pt x="594390" y="1806225"/>
                  <a:pt x="619149" y="1787733"/>
                  <a:pt x="644249" y="1769717"/>
                </a:cubicBezTo>
                <a:cubicBezTo>
                  <a:pt x="669280" y="1751699"/>
                  <a:pt x="694649" y="1734156"/>
                  <a:pt x="720360" y="1717088"/>
                </a:cubicBezTo>
                <a:cubicBezTo>
                  <a:pt x="746001" y="1700086"/>
                  <a:pt x="771982" y="1683424"/>
                  <a:pt x="798235" y="1667235"/>
                </a:cubicBezTo>
                <a:cubicBezTo>
                  <a:pt x="811395" y="1659107"/>
                  <a:pt x="824554" y="1651182"/>
                  <a:pt x="837782" y="1643257"/>
                </a:cubicBezTo>
                <a:cubicBezTo>
                  <a:pt x="851010" y="1635400"/>
                  <a:pt x="864307" y="1627611"/>
                  <a:pt x="877670" y="1619889"/>
                </a:cubicBezTo>
                <a:cubicBezTo>
                  <a:pt x="891033" y="1612235"/>
                  <a:pt x="904397" y="1604649"/>
                  <a:pt x="917895" y="1597131"/>
                </a:cubicBezTo>
                <a:cubicBezTo>
                  <a:pt x="931395" y="1589613"/>
                  <a:pt x="944894" y="1582229"/>
                  <a:pt x="958461" y="1574914"/>
                </a:cubicBezTo>
                <a:cubicBezTo>
                  <a:pt x="972028" y="1567666"/>
                  <a:pt x="985663" y="1560487"/>
                  <a:pt x="999366" y="1553375"/>
                </a:cubicBezTo>
                <a:cubicBezTo>
                  <a:pt x="1013001" y="1546263"/>
                  <a:pt x="1026772" y="1539218"/>
                  <a:pt x="1040542" y="1532309"/>
                </a:cubicBezTo>
                <a:cubicBezTo>
                  <a:pt x="1054313" y="1525401"/>
                  <a:pt x="1068151" y="1518560"/>
                  <a:pt x="1081990" y="1511786"/>
                </a:cubicBezTo>
                <a:cubicBezTo>
                  <a:pt x="1095896" y="1505013"/>
                  <a:pt x="1109734" y="1498307"/>
                  <a:pt x="1123708" y="1491737"/>
                </a:cubicBezTo>
                <a:cubicBezTo>
                  <a:pt x="1127235" y="1490111"/>
                  <a:pt x="1130763" y="1488418"/>
                  <a:pt x="1134222" y="1486793"/>
                </a:cubicBezTo>
                <a:cubicBezTo>
                  <a:pt x="1137682" y="1485167"/>
                  <a:pt x="1141210" y="1483473"/>
                  <a:pt x="1144670" y="1481847"/>
                </a:cubicBezTo>
                <a:cubicBezTo>
                  <a:pt x="1148197" y="1480222"/>
                  <a:pt x="1151657" y="1478596"/>
                  <a:pt x="1155184" y="1476970"/>
                </a:cubicBezTo>
                <a:cubicBezTo>
                  <a:pt x="1158711" y="1475345"/>
                  <a:pt x="1162238" y="1473719"/>
                  <a:pt x="1165766" y="1472161"/>
                </a:cubicBezTo>
                <a:lnTo>
                  <a:pt x="1207959" y="1453061"/>
                </a:lnTo>
                <a:lnTo>
                  <a:pt x="1247372" y="1435180"/>
                </a:lnTo>
                <a:cubicBezTo>
                  <a:pt x="1250629" y="1433689"/>
                  <a:pt x="1253952" y="1432198"/>
                  <a:pt x="1257208" y="1430709"/>
                </a:cubicBezTo>
                <a:cubicBezTo>
                  <a:pt x="1260464" y="1429286"/>
                  <a:pt x="1263788" y="1427796"/>
                  <a:pt x="1267044" y="1426306"/>
                </a:cubicBezTo>
                <a:cubicBezTo>
                  <a:pt x="1270300" y="1424816"/>
                  <a:pt x="1273556" y="1423326"/>
                  <a:pt x="1276813" y="1421835"/>
                </a:cubicBezTo>
                <a:cubicBezTo>
                  <a:pt x="1280001" y="1420346"/>
                  <a:pt x="1283257" y="1418855"/>
                  <a:pt x="1286445" y="1417297"/>
                </a:cubicBezTo>
                <a:cubicBezTo>
                  <a:pt x="1292890" y="1414249"/>
                  <a:pt x="1299266" y="1411269"/>
                  <a:pt x="1305710" y="1408221"/>
                </a:cubicBezTo>
                <a:cubicBezTo>
                  <a:pt x="1312155" y="1405240"/>
                  <a:pt x="1318599" y="1402193"/>
                  <a:pt x="1324975" y="1399144"/>
                </a:cubicBezTo>
                <a:cubicBezTo>
                  <a:pt x="1331351" y="1396097"/>
                  <a:pt x="1337729" y="1393049"/>
                  <a:pt x="1344105" y="1390000"/>
                </a:cubicBezTo>
                <a:cubicBezTo>
                  <a:pt x="1350481" y="1386885"/>
                  <a:pt x="1356790" y="1383769"/>
                  <a:pt x="1363031" y="1380653"/>
                </a:cubicBezTo>
                <a:lnTo>
                  <a:pt x="1400679" y="1362094"/>
                </a:lnTo>
                <a:lnTo>
                  <a:pt x="1437650" y="1343129"/>
                </a:lnTo>
                <a:lnTo>
                  <a:pt x="1456101" y="1333645"/>
                </a:lnTo>
                <a:lnTo>
                  <a:pt x="1474214" y="1323960"/>
                </a:lnTo>
                <a:lnTo>
                  <a:pt x="1510301" y="1304656"/>
                </a:lnTo>
                <a:lnTo>
                  <a:pt x="1545576" y="1284945"/>
                </a:lnTo>
                <a:lnTo>
                  <a:pt x="1563144" y="1275124"/>
                </a:lnTo>
                <a:lnTo>
                  <a:pt x="1580375" y="1265099"/>
                </a:lnTo>
                <a:lnTo>
                  <a:pt x="1614565" y="1245050"/>
                </a:lnTo>
                <a:lnTo>
                  <a:pt x="1647871" y="1224663"/>
                </a:lnTo>
                <a:cubicBezTo>
                  <a:pt x="1649227" y="1223782"/>
                  <a:pt x="1650653" y="1222901"/>
                  <a:pt x="1652009" y="1222089"/>
                </a:cubicBezTo>
                <a:cubicBezTo>
                  <a:pt x="1653366" y="1221275"/>
                  <a:pt x="1654790" y="1220395"/>
                  <a:pt x="1656147" y="1219582"/>
                </a:cubicBezTo>
                <a:cubicBezTo>
                  <a:pt x="1657504" y="1218701"/>
                  <a:pt x="1658928" y="1217889"/>
                  <a:pt x="1660286" y="1217008"/>
                </a:cubicBezTo>
                <a:cubicBezTo>
                  <a:pt x="1661642" y="1216127"/>
                  <a:pt x="1662998" y="1215315"/>
                  <a:pt x="1664355" y="1214434"/>
                </a:cubicBezTo>
                <a:lnTo>
                  <a:pt x="1680500" y="1204071"/>
                </a:lnTo>
                <a:cubicBezTo>
                  <a:pt x="1683213" y="1202378"/>
                  <a:pt x="1685859" y="1200616"/>
                  <a:pt x="1688572" y="1198923"/>
                </a:cubicBezTo>
                <a:cubicBezTo>
                  <a:pt x="1691286" y="1197230"/>
                  <a:pt x="1693931" y="1195468"/>
                  <a:pt x="1696645" y="1193775"/>
                </a:cubicBezTo>
                <a:cubicBezTo>
                  <a:pt x="1699290" y="1192082"/>
                  <a:pt x="1702004" y="1190389"/>
                  <a:pt x="1704649" y="1188627"/>
                </a:cubicBezTo>
                <a:cubicBezTo>
                  <a:pt x="1707295" y="1186934"/>
                  <a:pt x="1709941" y="1185174"/>
                  <a:pt x="1712518" y="1183412"/>
                </a:cubicBezTo>
                <a:cubicBezTo>
                  <a:pt x="1723032" y="1176436"/>
                  <a:pt x="1733411" y="1169459"/>
                  <a:pt x="1743655" y="1162415"/>
                </a:cubicBezTo>
                <a:cubicBezTo>
                  <a:pt x="1753897" y="1155371"/>
                  <a:pt x="1764005" y="1148326"/>
                  <a:pt x="1773977" y="1141214"/>
                </a:cubicBezTo>
                <a:cubicBezTo>
                  <a:pt x="1783949" y="1134170"/>
                  <a:pt x="1793785" y="1127058"/>
                  <a:pt x="1803486" y="1119877"/>
                </a:cubicBezTo>
                <a:cubicBezTo>
                  <a:pt x="1813185" y="1112698"/>
                  <a:pt x="1822751" y="1105518"/>
                  <a:pt x="1832248" y="1098338"/>
                </a:cubicBezTo>
                <a:cubicBezTo>
                  <a:pt x="1841677" y="1091159"/>
                  <a:pt x="1850902" y="1083912"/>
                  <a:pt x="1859992" y="1076596"/>
                </a:cubicBezTo>
                <a:cubicBezTo>
                  <a:pt x="1869082" y="1069280"/>
                  <a:pt x="1878036" y="1061965"/>
                  <a:pt x="1886787" y="1054650"/>
                </a:cubicBezTo>
                <a:cubicBezTo>
                  <a:pt x="1895537" y="1047335"/>
                  <a:pt x="1904085" y="1039952"/>
                  <a:pt x="1912564" y="1032569"/>
                </a:cubicBezTo>
                <a:cubicBezTo>
                  <a:pt x="1921044" y="1025186"/>
                  <a:pt x="1929320" y="1017803"/>
                  <a:pt x="1937460" y="1010352"/>
                </a:cubicBezTo>
                <a:cubicBezTo>
                  <a:pt x="1945600" y="1002902"/>
                  <a:pt x="1953537" y="995451"/>
                  <a:pt x="1961338" y="988000"/>
                </a:cubicBezTo>
                <a:cubicBezTo>
                  <a:pt x="1969072" y="980549"/>
                  <a:pt x="1976601" y="973031"/>
                  <a:pt x="1983995" y="965513"/>
                </a:cubicBezTo>
                <a:cubicBezTo>
                  <a:pt x="1991321" y="957993"/>
                  <a:pt x="1998512" y="950475"/>
                  <a:pt x="2005499" y="942889"/>
                </a:cubicBezTo>
                <a:cubicBezTo>
                  <a:pt x="2012486" y="935371"/>
                  <a:pt x="2019270" y="927784"/>
                  <a:pt x="2025917" y="920199"/>
                </a:cubicBezTo>
                <a:cubicBezTo>
                  <a:pt x="2032497" y="912613"/>
                  <a:pt x="2038941" y="905026"/>
                  <a:pt x="2045182" y="897440"/>
                </a:cubicBezTo>
                <a:cubicBezTo>
                  <a:pt x="2051423" y="889853"/>
                  <a:pt x="2057461" y="882268"/>
                  <a:pt x="2063294" y="874613"/>
                </a:cubicBezTo>
                <a:cubicBezTo>
                  <a:pt x="2069128" y="867027"/>
                  <a:pt x="2074759" y="859442"/>
                  <a:pt x="2080185" y="851787"/>
                </a:cubicBezTo>
                <a:cubicBezTo>
                  <a:pt x="2085544" y="844133"/>
                  <a:pt x="2090768" y="836547"/>
                  <a:pt x="2095787" y="828893"/>
                </a:cubicBezTo>
                <a:cubicBezTo>
                  <a:pt x="2105759" y="813721"/>
                  <a:pt x="2114917" y="798412"/>
                  <a:pt x="2123125" y="783173"/>
                </a:cubicBezTo>
                <a:cubicBezTo>
                  <a:pt x="2131333" y="768001"/>
                  <a:pt x="2138659" y="752761"/>
                  <a:pt x="2145036" y="737588"/>
                </a:cubicBezTo>
                <a:cubicBezTo>
                  <a:pt x="2151345" y="722483"/>
                  <a:pt x="2156839" y="707379"/>
                  <a:pt x="2161384" y="692342"/>
                </a:cubicBezTo>
                <a:cubicBezTo>
                  <a:pt x="2165929" y="677372"/>
                  <a:pt x="2169524" y="662471"/>
                  <a:pt x="2172238" y="647638"/>
                </a:cubicBezTo>
                <a:cubicBezTo>
                  <a:pt x="2173594" y="640255"/>
                  <a:pt x="2174680" y="632871"/>
                  <a:pt x="2175562" y="625557"/>
                </a:cubicBezTo>
                <a:cubicBezTo>
                  <a:pt x="2176444" y="618241"/>
                  <a:pt x="2177054" y="610926"/>
                  <a:pt x="2177461" y="603678"/>
                </a:cubicBezTo>
                <a:cubicBezTo>
                  <a:pt x="2177801" y="596431"/>
                  <a:pt x="2177936" y="589184"/>
                  <a:pt x="2177936" y="582003"/>
                </a:cubicBezTo>
                <a:cubicBezTo>
                  <a:pt x="2177868" y="574823"/>
                  <a:pt x="2177597" y="567711"/>
                  <a:pt x="2177054" y="560599"/>
                </a:cubicBezTo>
                <a:cubicBezTo>
                  <a:pt x="2176511" y="553555"/>
                  <a:pt x="2175765" y="546511"/>
                  <a:pt x="2174748" y="539534"/>
                </a:cubicBezTo>
                <a:cubicBezTo>
                  <a:pt x="2173798" y="532558"/>
                  <a:pt x="2172577" y="525649"/>
                  <a:pt x="2171084" y="518740"/>
                </a:cubicBezTo>
                <a:cubicBezTo>
                  <a:pt x="2169593" y="511899"/>
                  <a:pt x="2167896" y="505058"/>
                  <a:pt x="2165997" y="498284"/>
                </a:cubicBezTo>
                <a:cubicBezTo>
                  <a:pt x="2164098" y="491511"/>
                  <a:pt x="2161994" y="484806"/>
                  <a:pt x="2159621" y="478167"/>
                </a:cubicBezTo>
                <a:cubicBezTo>
                  <a:pt x="2154940" y="464960"/>
                  <a:pt x="2149377" y="451886"/>
                  <a:pt x="2142933" y="439085"/>
                </a:cubicBezTo>
                <a:cubicBezTo>
                  <a:pt x="2136557" y="426350"/>
                  <a:pt x="2129299" y="413888"/>
                  <a:pt x="2121293" y="401628"/>
                </a:cubicBezTo>
                <a:cubicBezTo>
                  <a:pt x="2113289" y="389436"/>
                  <a:pt x="2104538" y="377582"/>
                  <a:pt x="2094974" y="365932"/>
                </a:cubicBezTo>
                <a:cubicBezTo>
                  <a:pt x="2085477" y="354418"/>
                  <a:pt x="2075233" y="343106"/>
                  <a:pt x="2064176" y="332133"/>
                </a:cubicBezTo>
                <a:cubicBezTo>
                  <a:pt x="2053187" y="321296"/>
                  <a:pt x="2041519" y="310662"/>
                  <a:pt x="2029105" y="300366"/>
                </a:cubicBezTo>
                <a:cubicBezTo>
                  <a:pt x="2016827" y="290139"/>
                  <a:pt x="2003803" y="280249"/>
                  <a:pt x="1990236" y="270630"/>
                </a:cubicBezTo>
                <a:cubicBezTo>
                  <a:pt x="1976669" y="261080"/>
                  <a:pt x="1962559" y="251869"/>
                  <a:pt x="1947839" y="242995"/>
                </a:cubicBezTo>
                <a:cubicBezTo>
                  <a:pt x="1933187" y="234122"/>
                  <a:pt x="1917923" y="225656"/>
                  <a:pt x="1902186" y="217528"/>
                </a:cubicBezTo>
                <a:cubicBezTo>
                  <a:pt x="1894317" y="213531"/>
                  <a:pt x="1886380" y="209535"/>
                  <a:pt x="1878240" y="205674"/>
                </a:cubicBezTo>
                <a:cubicBezTo>
                  <a:pt x="1870167" y="201813"/>
                  <a:pt x="1861959" y="198020"/>
                  <a:pt x="1853616" y="194362"/>
                </a:cubicBezTo>
                <a:cubicBezTo>
                  <a:pt x="1845272" y="190705"/>
                  <a:pt x="1836860" y="187115"/>
                  <a:pt x="1828313" y="183593"/>
                </a:cubicBezTo>
                <a:cubicBezTo>
                  <a:pt x="1819766" y="180070"/>
                  <a:pt x="1811151" y="176684"/>
                  <a:pt x="1802400" y="173365"/>
                </a:cubicBezTo>
                <a:cubicBezTo>
                  <a:pt x="1793718" y="170114"/>
                  <a:pt x="1784899" y="166863"/>
                  <a:pt x="1775944" y="163747"/>
                </a:cubicBezTo>
                <a:cubicBezTo>
                  <a:pt x="1767058" y="160631"/>
                  <a:pt x="1758035" y="157583"/>
                  <a:pt x="1748946" y="154670"/>
                </a:cubicBezTo>
                <a:cubicBezTo>
                  <a:pt x="1739856" y="151758"/>
                  <a:pt x="1730631" y="148913"/>
                  <a:pt x="1721337" y="146204"/>
                </a:cubicBezTo>
                <a:cubicBezTo>
                  <a:pt x="1712111" y="143494"/>
                  <a:pt x="1702682" y="140852"/>
                  <a:pt x="1693253" y="138347"/>
                </a:cubicBezTo>
                <a:cubicBezTo>
                  <a:pt x="1674462" y="133334"/>
                  <a:pt x="1655266" y="128661"/>
                  <a:pt x="1635797" y="124325"/>
                </a:cubicBezTo>
                <a:cubicBezTo>
                  <a:pt x="1616464" y="120058"/>
                  <a:pt x="1596724" y="116130"/>
                  <a:pt x="1576780" y="112607"/>
                </a:cubicBezTo>
                <a:cubicBezTo>
                  <a:pt x="1556972" y="109085"/>
                  <a:pt x="1536825" y="105970"/>
                  <a:pt x="1516406" y="103192"/>
                </a:cubicBezTo>
                <a:cubicBezTo>
                  <a:pt x="1496124" y="100483"/>
                  <a:pt x="1475570" y="98181"/>
                  <a:pt x="1454812" y="96216"/>
                </a:cubicBezTo>
                <a:cubicBezTo>
                  <a:pt x="1444501" y="95200"/>
                  <a:pt x="1434122" y="94387"/>
                  <a:pt x="1423675" y="93575"/>
                </a:cubicBezTo>
                <a:cubicBezTo>
                  <a:pt x="1413229" y="92829"/>
                  <a:pt x="1402782" y="92152"/>
                  <a:pt x="1392336" y="91542"/>
                </a:cubicBezTo>
                <a:cubicBezTo>
                  <a:pt x="1381889" y="90932"/>
                  <a:pt x="1371374" y="90459"/>
                  <a:pt x="1360860" y="90053"/>
                </a:cubicBezTo>
                <a:cubicBezTo>
                  <a:pt x="1350346" y="89645"/>
                  <a:pt x="1339831" y="89375"/>
                  <a:pt x="1329249" y="89172"/>
                </a:cubicBezTo>
                <a:cubicBezTo>
                  <a:pt x="1318734" y="88968"/>
                  <a:pt x="1308085" y="88901"/>
                  <a:pt x="1297502" y="88901"/>
                </a:cubicBezTo>
                <a:cubicBezTo>
                  <a:pt x="1286852" y="88901"/>
                  <a:pt x="1276270" y="89037"/>
                  <a:pt x="1265620" y="89239"/>
                </a:cubicBezTo>
                <a:cubicBezTo>
                  <a:pt x="1254969" y="89510"/>
                  <a:pt x="1244320" y="89781"/>
                  <a:pt x="1233669" y="90188"/>
                </a:cubicBezTo>
                <a:cubicBezTo>
                  <a:pt x="1223019" y="90594"/>
                  <a:pt x="1212369" y="91068"/>
                  <a:pt x="1201718" y="91678"/>
                </a:cubicBezTo>
                <a:cubicBezTo>
                  <a:pt x="1191069" y="92288"/>
                  <a:pt x="1180419" y="92965"/>
                  <a:pt x="1169768" y="93777"/>
                </a:cubicBezTo>
                <a:cubicBezTo>
                  <a:pt x="1159118" y="94591"/>
                  <a:pt x="1148468" y="95471"/>
                  <a:pt x="1137818" y="96419"/>
                </a:cubicBezTo>
                <a:cubicBezTo>
                  <a:pt x="1127168" y="97367"/>
                  <a:pt x="1116585" y="98452"/>
                  <a:pt x="1105936" y="99603"/>
                </a:cubicBezTo>
                <a:cubicBezTo>
                  <a:pt x="1095353" y="100755"/>
                  <a:pt x="1084702" y="102041"/>
                  <a:pt x="1074121" y="103396"/>
                </a:cubicBezTo>
                <a:cubicBezTo>
                  <a:pt x="1063538" y="104750"/>
                  <a:pt x="1052956" y="106173"/>
                  <a:pt x="1042374" y="107731"/>
                </a:cubicBezTo>
                <a:cubicBezTo>
                  <a:pt x="1031792" y="109289"/>
                  <a:pt x="1021277" y="110914"/>
                  <a:pt x="1010763" y="112675"/>
                </a:cubicBezTo>
                <a:cubicBezTo>
                  <a:pt x="1000248" y="114437"/>
                  <a:pt x="989733" y="116266"/>
                  <a:pt x="979287" y="118161"/>
                </a:cubicBezTo>
                <a:cubicBezTo>
                  <a:pt x="968773" y="120058"/>
                  <a:pt x="958326" y="122091"/>
                  <a:pt x="947947" y="124190"/>
                </a:cubicBezTo>
                <a:cubicBezTo>
                  <a:pt x="933431" y="127103"/>
                  <a:pt x="918914" y="130219"/>
                  <a:pt x="904532" y="133470"/>
                </a:cubicBezTo>
                <a:cubicBezTo>
                  <a:pt x="890151" y="136721"/>
                  <a:pt x="875770" y="140175"/>
                  <a:pt x="861525" y="143765"/>
                </a:cubicBezTo>
                <a:cubicBezTo>
                  <a:pt x="847280" y="147355"/>
                  <a:pt x="833102" y="151148"/>
                  <a:pt x="818992" y="155077"/>
                </a:cubicBezTo>
                <a:cubicBezTo>
                  <a:pt x="804882" y="159005"/>
                  <a:pt x="790841" y="163070"/>
                  <a:pt x="776934" y="167337"/>
                </a:cubicBezTo>
                <a:cubicBezTo>
                  <a:pt x="770965" y="169166"/>
                  <a:pt x="764927" y="170994"/>
                  <a:pt x="758957" y="172891"/>
                </a:cubicBezTo>
                <a:cubicBezTo>
                  <a:pt x="752989" y="174787"/>
                  <a:pt x="747019" y="176684"/>
                  <a:pt x="741050" y="178648"/>
                </a:cubicBezTo>
                <a:cubicBezTo>
                  <a:pt x="735080" y="180545"/>
                  <a:pt x="729178" y="182509"/>
                  <a:pt x="723276" y="184541"/>
                </a:cubicBezTo>
                <a:cubicBezTo>
                  <a:pt x="717375" y="186573"/>
                  <a:pt x="711473" y="188606"/>
                  <a:pt x="705639" y="190637"/>
                </a:cubicBezTo>
                <a:cubicBezTo>
                  <a:pt x="686171" y="197478"/>
                  <a:pt x="666905" y="204590"/>
                  <a:pt x="647844" y="211974"/>
                </a:cubicBezTo>
                <a:cubicBezTo>
                  <a:pt x="628782" y="219424"/>
                  <a:pt x="609924" y="227078"/>
                  <a:pt x="591337" y="235003"/>
                </a:cubicBezTo>
                <a:cubicBezTo>
                  <a:pt x="572750" y="242928"/>
                  <a:pt x="554367" y="251123"/>
                  <a:pt x="536187" y="259590"/>
                </a:cubicBezTo>
                <a:cubicBezTo>
                  <a:pt x="518007" y="268056"/>
                  <a:pt x="500099" y="276727"/>
                  <a:pt x="482393" y="285668"/>
                </a:cubicBezTo>
                <a:cubicBezTo>
                  <a:pt x="473574" y="290139"/>
                  <a:pt x="464756" y="294677"/>
                  <a:pt x="456073" y="299282"/>
                </a:cubicBezTo>
                <a:cubicBezTo>
                  <a:pt x="447390" y="303888"/>
                  <a:pt x="438708" y="308561"/>
                  <a:pt x="430093" y="313236"/>
                </a:cubicBezTo>
                <a:cubicBezTo>
                  <a:pt x="421477" y="317909"/>
                  <a:pt x="412862" y="322651"/>
                  <a:pt x="404383" y="327460"/>
                </a:cubicBezTo>
                <a:cubicBezTo>
                  <a:pt x="395836" y="332268"/>
                  <a:pt x="387424" y="337145"/>
                  <a:pt x="379013" y="342023"/>
                </a:cubicBezTo>
                <a:cubicBezTo>
                  <a:pt x="376977" y="343309"/>
                  <a:pt x="374874" y="344528"/>
                  <a:pt x="372772" y="345748"/>
                </a:cubicBezTo>
                <a:cubicBezTo>
                  <a:pt x="370669" y="346967"/>
                  <a:pt x="368565" y="348187"/>
                  <a:pt x="366463" y="349405"/>
                </a:cubicBezTo>
                <a:cubicBezTo>
                  <a:pt x="364428" y="350624"/>
                  <a:pt x="362325" y="351911"/>
                  <a:pt x="360222" y="353131"/>
                </a:cubicBezTo>
                <a:cubicBezTo>
                  <a:pt x="358187" y="354349"/>
                  <a:pt x="356084" y="355569"/>
                  <a:pt x="354049" y="356856"/>
                </a:cubicBezTo>
                <a:lnTo>
                  <a:pt x="329357" y="372028"/>
                </a:lnTo>
                <a:cubicBezTo>
                  <a:pt x="327322" y="373315"/>
                  <a:pt x="325287" y="374602"/>
                  <a:pt x="323252" y="375889"/>
                </a:cubicBezTo>
                <a:cubicBezTo>
                  <a:pt x="321285" y="377176"/>
                  <a:pt x="319249" y="378463"/>
                  <a:pt x="317215" y="379750"/>
                </a:cubicBezTo>
                <a:cubicBezTo>
                  <a:pt x="315247" y="381037"/>
                  <a:pt x="313212" y="382324"/>
                  <a:pt x="311178" y="383611"/>
                </a:cubicBezTo>
                <a:cubicBezTo>
                  <a:pt x="309142" y="384898"/>
                  <a:pt x="307107" y="386185"/>
                  <a:pt x="305072" y="387472"/>
                </a:cubicBezTo>
                <a:cubicBezTo>
                  <a:pt x="303037" y="388759"/>
                  <a:pt x="301002" y="390046"/>
                  <a:pt x="298967" y="391333"/>
                </a:cubicBezTo>
                <a:cubicBezTo>
                  <a:pt x="296931" y="392619"/>
                  <a:pt x="294897" y="393974"/>
                  <a:pt x="292930" y="395261"/>
                </a:cubicBezTo>
                <a:cubicBezTo>
                  <a:pt x="290962" y="396548"/>
                  <a:pt x="288927" y="397835"/>
                  <a:pt x="286960" y="399190"/>
                </a:cubicBezTo>
                <a:cubicBezTo>
                  <a:pt x="284992" y="400544"/>
                  <a:pt x="282958" y="401831"/>
                  <a:pt x="280991" y="403186"/>
                </a:cubicBezTo>
                <a:cubicBezTo>
                  <a:pt x="276988" y="405760"/>
                  <a:pt x="272986" y="408469"/>
                  <a:pt x="269052" y="411110"/>
                </a:cubicBezTo>
                <a:cubicBezTo>
                  <a:pt x="265117" y="413820"/>
                  <a:pt x="261183" y="416462"/>
                  <a:pt x="257249" y="419171"/>
                </a:cubicBezTo>
                <a:cubicBezTo>
                  <a:pt x="253314" y="421881"/>
                  <a:pt x="249447" y="424590"/>
                  <a:pt x="245512" y="427300"/>
                </a:cubicBezTo>
                <a:cubicBezTo>
                  <a:pt x="241646" y="430009"/>
                  <a:pt x="237712" y="432718"/>
                  <a:pt x="233777" y="435428"/>
                </a:cubicBezTo>
                <a:cubicBezTo>
                  <a:pt x="229911" y="438204"/>
                  <a:pt x="226112" y="440913"/>
                  <a:pt x="222246" y="443691"/>
                </a:cubicBezTo>
                <a:cubicBezTo>
                  <a:pt x="218446" y="446468"/>
                  <a:pt x="214580" y="449245"/>
                  <a:pt x="210713" y="452022"/>
                </a:cubicBezTo>
                <a:cubicBezTo>
                  <a:pt x="206914" y="454799"/>
                  <a:pt x="203048" y="457576"/>
                  <a:pt x="199249" y="460353"/>
                </a:cubicBezTo>
                <a:cubicBezTo>
                  <a:pt x="195451" y="463131"/>
                  <a:pt x="191651" y="465976"/>
                  <a:pt x="187921" y="468821"/>
                </a:cubicBezTo>
                <a:lnTo>
                  <a:pt x="176592" y="477287"/>
                </a:lnTo>
                <a:lnTo>
                  <a:pt x="170894" y="481554"/>
                </a:lnTo>
                <a:lnTo>
                  <a:pt x="165331" y="485821"/>
                </a:lnTo>
                <a:lnTo>
                  <a:pt x="143081" y="503161"/>
                </a:lnTo>
                <a:cubicBezTo>
                  <a:pt x="141182" y="504584"/>
                  <a:pt x="139351" y="506006"/>
                  <a:pt x="137519" y="507496"/>
                </a:cubicBezTo>
                <a:cubicBezTo>
                  <a:pt x="135687" y="508986"/>
                  <a:pt x="133856" y="510409"/>
                  <a:pt x="132024" y="511899"/>
                </a:cubicBezTo>
                <a:cubicBezTo>
                  <a:pt x="130193" y="513389"/>
                  <a:pt x="128429" y="514811"/>
                  <a:pt x="126597" y="516302"/>
                </a:cubicBezTo>
                <a:cubicBezTo>
                  <a:pt x="124765" y="517791"/>
                  <a:pt x="122935" y="519214"/>
                  <a:pt x="121103" y="520704"/>
                </a:cubicBezTo>
                <a:cubicBezTo>
                  <a:pt x="119271" y="522194"/>
                  <a:pt x="117439" y="523616"/>
                  <a:pt x="115608" y="525107"/>
                </a:cubicBezTo>
                <a:cubicBezTo>
                  <a:pt x="113777" y="526529"/>
                  <a:pt x="111945" y="528020"/>
                  <a:pt x="110113" y="529510"/>
                </a:cubicBezTo>
                <a:cubicBezTo>
                  <a:pt x="108282" y="531000"/>
                  <a:pt x="106519" y="532490"/>
                  <a:pt x="104687" y="533980"/>
                </a:cubicBezTo>
                <a:cubicBezTo>
                  <a:pt x="102855" y="535470"/>
                  <a:pt x="101091" y="536961"/>
                  <a:pt x="99328" y="538450"/>
                </a:cubicBezTo>
                <a:lnTo>
                  <a:pt x="77824" y="556468"/>
                </a:lnTo>
                <a:cubicBezTo>
                  <a:pt x="76060" y="557958"/>
                  <a:pt x="74296" y="559516"/>
                  <a:pt x="72533" y="561006"/>
                </a:cubicBezTo>
                <a:cubicBezTo>
                  <a:pt x="70769" y="562496"/>
                  <a:pt x="69006" y="564054"/>
                  <a:pt x="67242" y="565544"/>
                </a:cubicBezTo>
                <a:cubicBezTo>
                  <a:pt x="65546" y="567102"/>
                  <a:pt x="63782" y="568592"/>
                  <a:pt x="62018" y="570150"/>
                </a:cubicBezTo>
                <a:cubicBezTo>
                  <a:pt x="60255" y="571708"/>
                  <a:pt x="58491" y="573265"/>
                  <a:pt x="56727" y="574756"/>
                </a:cubicBezTo>
                <a:cubicBezTo>
                  <a:pt x="53132" y="577803"/>
                  <a:pt x="49604" y="580920"/>
                  <a:pt x="46145" y="583967"/>
                </a:cubicBezTo>
                <a:cubicBezTo>
                  <a:pt x="42685" y="587016"/>
                  <a:pt x="39225" y="590131"/>
                  <a:pt x="35766" y="593247"/>
                </a:cubicBezTo>
                <a:cubicBezTo>
                  <a:pt x="32374" y="596363"/>
                  <a:pt x="28914" y="599478"/>
                  <a:pt x="25456" y="602595"/>
                </a:cubicBezTo>
                <a:cubicBezTo>
                  <a:pt x="21996" y="605710"/>
                  <a:pt x="18536" y="608826"/>
                  <a:pt x="15077" y="611942"/>
                </a:cubicBezTo>
                <a:cubicBezTo>
                  <a:pt x="13313" y="613568"/>
                  <a:pt x="11617" y="615126"/>
                  <a:pt x="9921" y="616683"/>
                </a:cubicBezTo>
                <a:cubicBezTo>
                  <a:pt x="8225" y="618241"/>
                  <a:pt x="6529" y="619867"/>
                  <a:pt x="4833" y="621425"/>
                </a:cubicBezTo>
                <a:lnTo>
                  <a:pt x="0" y="625930"/>
                </a:lnTo>
                <a:lnTo>
                  <a:pt x="0" y="474901"/>
                </a:lnTo>
                <a:lnTo>
                  <a:pt x="2119" y="473223"/>
                </a:lnTo>
                <a:cubicBezTo>
                  <a:pt x="4087" y="471665"/>
                  <a:pt x="6054" y="470107"/>
                  <a:pt x="8021" y="468550"/>
                </a:cubicBezTo>
                <a:cubicBezTo>
                  <a:pt x="10057" y="467059"/>
                  <a:pt x="12024" y="465501"/>
                  <a:pt x="14058" y="463943"/>
                </a:cubicBezTo>
                <a:lnTo>
                  <a:pt x="38208" y="445520"/>
                </a:lnTo>
                <a:lnTo>
                  <a:pt x="44245" y="440913"/>
                </a:lnTo>
                <a:lnTo>
                  <a:pt x="50419" y="436375"/>
                </a:lnTo>
                <a:lnTo>
                  <a:pt x="62765" y="427300"/>
                </a:lnTo>
                <a:cubicBezTo>
                  <a:pt x="66766" y="424319"/>
                  <a:pt x="70905" y="421271"/>
                  <a:pt x="75043" y="418291"/>
                </a:cubicBezTo>
                <a:cubicBezTo>
                  <a:pt x="79248" y="415310"/>
                  <a:pt x="83386" y="412330"/>
                  <a:pt x="87593" y="409350"/>
                </a:cubicBezTo>
                <a:cubicBezTo>
                  <a:pt x="91798" y="406370"/>
                  <a:pt x="96004" y="403457"/>
                  <a:pt x="100210" y="400477"/>
                </a:cubicBezTo>
                <a:cubicBezTo>
                  <a:pt x="104415" y="397497"/>
                  <a:pt x="108621" y="394584"/>
                  <a:pt x="112759" y="391603"/>
                </a:cubicBezTo>
                <a:cubicBezTo>
                  <a:pt x="117100" y="388690"/>
                  <a:pt x="121374" y="385778"/>
                  <a:pt x="125648" y="382865"/>
                </a:cubicBezTo>
                <a:cubicBezTo>
                  <a:pt x="129922" y="379953"/>
                  <a:pt x="134195" y="377040"/>
                  <a:pt x="138469" y="374129"/>
                </a:cubicBezTo>
                <a:cubicBezTo>
                  <a:pt x="142810" y="371215"/>
                  <a:pt x="147084" y="368371"/>
                  <a:pt x="151425" y="365458"/>
                </a:cubicBezTo>
                <a:cubicBezTo>
                  <a:pt x="155767" y="362546"/>
                  <a:pt x="160108" y="359701"/>
                  <a:pt x="164517" y="356856"/>
                </a:cubicBezTo>
                <a:cubicBezTo>
                  <a:pt x="166688" y="355434"/>
                  <a:pt x="168859" y="354011"/>
                  <a:pt x="171029" y="352589"/>
                </a:cubicBezTo>
                <a:cubicBezTo>
                  <a:pt x="173200" y="351167"/>
                  <a:pt x="175439" y="349744"/>
                  <a:pt x="177610" y="348322"/>
                </a:cubicBezTo>
                <a:cubicBezTo>
                  <a:pt x="179848" y="346900"/>
                  <a:pt x="182019" y="345477"/>
                  <a:pt x="184257" y="344055"/>
                </a:cubicBezTo>
                <a:cubicBezTo>
                  <a:pt x="186496" y="342631"/>
                  <a:pt x="188734" y="341277"/>
                  <a:pt x="190973" y="339855"/>
                </a:cubicBezTo>
                <a:cubicBezTo>
                  <a:pt x="193144" y="338432"/>
                  <a:pt x="195382" y="337077"/>
                  <a:pt x="197621" y="335655"/>
                </a:cubicBezTo>
                <a:cubicBezTo>
                  <a:pt x="199860" y="334232"/>
                  <a:pt x="202030" y="332878"/>
                  <a:pt x="204268" y="331456"/>
                </a:cubicBezTo>
                <a:cubicBezTo>
                  <a:pt x="206508" y="330034"/>
                  <a:pt x="208746" y="328678"/>
                  <a:pt x="210985" y="327256"/>
                </a:cubicBezTo>
                <a:cubicBezTo>
                  <a:pt x="213223" y="325834"/>
                  <a:pt x="215462" y="324411"/>
                  <a:pt x="217700" y="323057"/>
                </a:cubicBezTo>
                <a:lnTo>
                  <a:pt x="244970" y="306530"/>
                </a:lnTo>
                <a:cubicBezTo>
                  <a:pt x="247276" y="305175"/>
                  <a:pt x="249583" y="303821"/>
                  <a:pt x="251890" y="302466"/>
                </a:cubicBezTo>
                <a:cubicBezTo>
                  <a:pt x="254263" y="301111"/>
                  <a:pt x="256569" y="299756"/>
                  <a:pt x="258877" y="298402"/>
                </a:cubicBezTo>
                <a:cubicBezTo>
                  <a:pt x="261183" y="297047"/>
                  <a:pt x="263556" y="295693"/>
                  <a:pt x="265863" y="294337"/>
                </a:cubicBezTo>
                <a:cubicBezTo>
                  <a:pt x="268237" y="292983"/>
                  <a:pt x="270544" y="291628"/>
                  <a:pt x="272850" y="290274"/>
                </a:cubicBezTo>
                <a:cubicBezTo>
                  <a:pt x="282143" y="284855"/>
                  <a:pt x="291505" y="279572"/>
                  <a:pt x="301002" y="274289"/>
                </a:cubicBezTo>
                <a:cubicBezTo>
                  <a:pt x="310498" y="269073"/>
                  <a:pt x="319995" y="263789"/>
                  <a:pt x="329628" y="258641"/>
                </a:cubicBezTo>
                <a:cubicBezTo>
                  <a:pt x="339193" y="253494"/>
                  <a:pt x="348894" y="248347"/>
                  <a:pt x="358662" y="243266"/>
                </a:cubicBezTo>
                <a:cubicBezTo>
                  <a:pt x="368362" y="238254"/>
                  <a:pt x="378266" y="233174"/>
                  <a:pt x="388171" y="228230"/>
                </a:cubicBezTo>
                <a:cubicBezTo>
                  <a:pt x="407978" y="218340"/>
                  <a:pt x="428193" y="208654"/>
                  <a:pt x="448747" y="199171"/>
                </a:cubicBezTo>
                <a:cubicBezTo>
                  <a:pt x="469234" y="189756"/>
                  <a:pt x="490127" y="180478"/>
                  <a:pt x="511291" y="171536"/>
                </a:cubicBezTo>
                <a:cubicBezTo>
                  <a:pt x="532456" y="162595"/>
                  <a:pt x="553959" y="153857"/>
                  <a:pt x="575803" y="145459"/>
                </a:cubicBezTo>
                <a:cubicBezTo>
                  <a:pt x="597646" y="137060"/>
                  <a:pt x="619760" y="128932"/>
                  <a:pt x="642213" y="121074"/>
                </a:cubicBezTo>
                <a:cubicBezTo>
                  <a:pt x="648928" y="118771"/>
                  <a:pt x="655713" y="116401"/>
                  <a:pt x="662564" y="114098"/>
                </a:cubicBezTo>
                <a:cubicBezTo>
                  <a:pt x="669415" y="111795"/>
                  <a:pt x="676266" y="109492"/>
                  <a:pt x="683118" y="107257"/>
                </a:cubicBezTo>
                <a:cubicBezTo>
                  <a:pt x="689970" y="105022"/>
                  <a:pt x="696889" y="102786"/>
                  <a:pt x="703807" y="100618"/>
                </a:cubicBezTo>
                <a:cubicBezTo>
                  <a:pt x="710726" y="98383"/>
                  <a:pt x="717714" y="96216"/>
                  <a:pt x="724701" y="94116"/>
                </a:cubicBezTo>
                <a:cubicBezTo>
                  <a:pt x="740913" y="89172"/>
                  <a:pt x="757194" y="84430"/>
                  <a:pt x="773610" y="79824"/>
                </a:cubicBezTo>
                <a:cubicBezTo>
                  <a:pt x="790026" y="75286"/>
                  <a:pt x="806578" y="70815"/>
                  <a:pt x="823265" y="66616"/>
                </a:cubicBezTo>
                <a:cubicBezTo>
                  <a:pt x="839953" y="62417"/>
                  <a:pt x="856708" y="58353"/>
                  <a:pt x="873599" y="54492"/>
                </a:cubicBezTo>
                <a:cubicBezTo>
                  <a:pt x="890491" y="50631"/>
                  <a:pt x="907449" y="46906"/>
                  <a:pt x="924543" y="43451"/>
                </a:cubicBezTo>
                <a:cubicBezTo>
                  <a:pt x="936822" y="40945"/>
                  <a:pt x="949032" y="38575"/>
                  <a:pt x="961378" y="36272"/>
                </a:cubicBezTo>
                <a:cubicBezTo>
                  <a:pt x="973656" y="33969"/>
                  <a:pt x="986002" y="31801"/>
                  <a:pt x="998417" y="29702"/>
                </a:cubicBezTo>
                <a:cubicBezTo>
                  <a:pt x="1010763" y="27601"/>
                  <a:pt x="1023245" y="25637"/>
                  <a:pt x="1035658" y="23741"/>
                </a:cubicBezTo>
                <a:cubicBezTo>
                  <a:pt x="1048139" y="21844"/>
                  <a:pt x="1060621" y="20083"/>
                  <a:pt x="1073103" y="18458"/>
                </a:cubicBezTo>
                <a:cubicBezTo>
                  <a:pt x="1085585" y="16832"/>
                  <a:pt x="1098134" y="15274"/>
                  <a:pt x="1110684" y="13852"/>
                </a:cubicBezTo>
                <a:cubicBezTo>
                  <a:pt x="1123301" y="12429"/>
                  <a:pt x="1135851" y="11142"/>
                  <a:pt x="1148400" y="9923"/>
                </a:cubicBezTo>
                <a:cubicBezTo>
                  <a:pt x="1160950" y="8704"/>
                  <a:pt x="1173567" y="7621"/>
                  <a:pt x="1186117" y="6605"/>
                </a:cubicBezTo>
                <a:cubicBezTo>
                  <a:pt x="1198734" y="5588"/>
                  <a:pt x="1211351" y="4708"/>
                  <a:pt x="1223901" y="3962"/>
                </a:cubicBezTo>
                <a:cubicBezTo>
                  <a:pt x="1236518" y="3217"/>
                  <a:pt x="1249136" y="2540"/>
                  <a:pt x="1261685" y="1998"/>
                </a:cubicBezTo>
                <a:cubicBezTo>
                  <a:pt x="1274303" y="1457"/>
                  <a:pt x="1286852" y="1050"/>
                  <a:pt x="1299401" y="711"/>
                </a:cubicBezTo>
                <a:cubicBezTo>
                  <a:pt x="1311951" y="440"/>
                  <a:pt x="1324501" y="170"/>
                  <a:pt x="1337051" y="10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0889343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Divider_1">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9EC9336-6F14-20C7-9D1A-FCC8119E2476}"/>
              </a:ext>
            </a:extLst>
          </p:cNvPr>
          <p:cNvSpPr/>
          <p:nvPr userDrawn="1"/>
        </p:nvSpPr>
        <p:spPr>
          <a:xfrm>
            <a:off x="5325763" y="0"/>
            <a:ext cx="686623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A7FCC74-7AFC-5815-2CBD-CC00465BA4D9}"/>
              </a:ext>
            </a:extLst>
          </p:cNvPr>
          <p:cNvSpPr>
            <a:spLocks noGrp="1"/>
          </p:cNvSpPr>
          <p:nvPr>
            <p:ph type="title"/>
          </p:nvPr>
        </p:nvSpPr>
        <p:spPr>
          <a:xfrm>
            <a:off x="304800" y="309704"/>
            <a:ext cx="5243384" cy="618551"/>
          </a:xfrm>
        </p:spPr>
        <p:txBody>
          <a:bodyPr/>
          <a:lstStyle>
            <a:lvl1pPr>
              <a:defRPr>
                <a:solidFill>
                  <a:schemeClr val="bg1"/>
                </a:solidFill>
              </a:defRPr>
            </a:lvl1pPr>
          </a:lstStyle>
          <a:p>
            <a:r>
              <a:rPr lang="en-US"/>
              <a:t>Click to edit Master title style</a:t>
            </a:r>
          </a:p>
        </p:txBody>
      </p:sp>
      <p:pic>
        <p:nvPicPr>
          <p:cNvPr id="10" name="Graphic 9">
            <a:extLst>
              <a:ext uri="{FF2B5EF4-FFF2-40B4-BE49-F238E27FC236}">
                <a16:creationId xmlns:a16="http://schemas.microsoft.com/office/drawing/2014/main" id="{42835280-2069-5638-6EFB-FABF9E8A0E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95554" y="6095003"/>
            <a:ext cx="574551" cy="402244"/>
          </a:xfrm>
          <a:prstGeom prst="rect">
            <a:avLst/>
          </a:prstGeom>
        </p:spPr>
      </p:pic>
    </p:spTree>
    <p:extLst>
      <p:ext uri="{BB962C8B-B14F-4D97-AF65-F5344CB8AC3E}">
        <p14:creationId xmlns:p14="http://schemas.microsoft.com/office/powerpoint/2010/main" val="732290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cholars Logo C">
    <p:bg>
      <p:bgPr>
        <a:solidFill>
          <a:schemeClr val="bg1"/>
        </a:solidFill>
        <a:effectLst/>
      </p:bgPr>
    </p:bg>
    <p:spTree>
      <p:nvGrpSpPr>
        <p:cNvPr id="1" name=""/>
        <p:cNvGrpSpPr/>
        <p:nvPr/>
      </p:nvGrpSpPr>
      <p:grpSpPr>
        <a:xfrm>
          <a:off x="0" y="0"/>
          <a:ext cx="0" cy="0"/>
          <a:chOff x="0" y="0"/>
          <a:chExt cx="0" cy="0"/>
        </a:xfrm>
      </p:grpSpPr>
      <p:grpSp>
        <p:nvGrpSpPr>
          <p:cNvPr id="79" name="Group 78">
            <a:extLst>
              <a:ext uri="{FF2B5EF4-FFF2-40B4-BE49-F238E27FC236}">
                <a16:creationId xmlns:a16="http://schemas.microsoft.com/office/drawing/2014/main" id="{0A5F9BE1-09A0-F05E-7F0C-1D7AA1C4BEB4}"/>
              </a:ext>
            </a:extLst>
          </p:cNvPr>
          <p:cNvGrpSpPr/>
          <p:nvPr userDrawn="1"/>
        </p:nvGrpSpPr>
        <p:grpSpPr>
          <a:xfrm>
            <a:off x="0" y="3541635"/>
            <a:ext cx="11726344" cy="3316365"/>
            <a:chOff x="0" y="3541635"/>
            <a:chExt cx="11726344" cy="3316365"/>
          </a:xfrm>
          <a:solidFill>
            <a:schemeClr val="accent1"/>
          </a:solidFill>
        </p:grpSpPr>
        <p:sp>
          <p:nvSpPr>
            <p:cNvPr id="61" name="Freeform: Shape 60">
              <a:extLst>
                <a:ext uri="{FF2B5EF4-FFF2-40B4-BE49-F238E27FC236}">
                  <a16:creationId xmlns:a16="http://schemas.microsoft.com/office/drawing/2014/main" id="{F8E2D7E5-F135-3D84-38C4-9751CED55211}"/>
                </a:ext>
              </a:extLst>
            </p:cNvPr>
            <p:cNvSpPr/>
            <p:nvPr userDrawn="1"/>
          </p:nvSpPr>
          <p:spPr>
            <a:xfrm>
              <a:off x="0" y="3541635"/>
              <a:ext cx="3069639" cy="3316365"/>
            </a:xfrm>
            <a:custGeom>
              <a:avLst/>
              <a:gdLst>
                <a:gd name="connsiteX0" fmla="*/ 1489408 w 3069639"/>
                <a:gd name="connsiteY0" fmla="*/ 94 h 3316365"/>
                <a:gd name="connsiteX1" fmla="*/ 1541573 w 3069639"/>
                <a:gd name="connsiteY1" fmla="*/ 161 h 3316365"/>
                <a:gd name="connsiteX2" fmla="*/ 1593535 w 3069639"/>
                <a:gd name="connsiteY2" fmla="*/ 1177 h 3316365"/>
                <a:gd name="connsiteX3" fmla="*/ 1645293 w 3069639"/>
                <a:gd name="connsiteY3" fmla="*/ 3006 h 3316365"/>
                <a:gd name="connsiteX4" fmla="*/ 1696780 w 3069639"/>
                <a:gd name="connsiteY4" fmla="*/ 5784 h 3316365"/>
                <a:gd name="connsiteX5" fmla="*/ 1798872 w 3069639"/>
                <a:gd name="connsiteY5" fmla="*/ 13912 h 3316365"/>
                <a:gd name="connsiteX6" fmla="*/ 1899472 w 3069639"/>
                <a:gd name="connsiteY6" fmla="*/ 25629 h 3316365"/>
                <a:gd name="connsiteX7" fmla="*/ 1998444 w 3069639"/>
                <a:gd name="connsiteY7" fmla="*/ 40937 h 3316365"/>
                <a:gd name="connsiteX8" fmla="*/ 2095652 w 3069639"/>
                <a:gd name="connsiteY8" fmla="*/ 59835 h 3316365"/>
                <a:gd name="connsiteX9" fmla="*/ 2143543 w 3069639"/>
                <a:gd name="connsiteY9" fmla="*/ 70673 h 3316365"/>
                <a:gd name="connsiteX10" fmla="*/ 2190825 w 3069639"/>
                <a:gd name="connsiteY10" fmla="*/ 82458 h 3316365"/>
                <a:gd name="connsiteX11" fmla="*/ 2237563 w 3069639"/>
                <a:gd name="connsiteY11" fmla="*/ 95192 h 3316365"/>
                <a:gd name="connsiteX12" fmla="*/ 2283692 w 3069639"/>
                <a:gd name="connsiteY12" fmla="*/ 108874 h 3316365"/>
                <a:gd name="connsiteX13" fmla="*/ 2329209 w 3069639"/>
                <a:gd name="connsiteY13" fmla="*/ 123504 h 3316365"/>
                <a:gd name="connsiteX14" fmla="*/ 2374048 w 3069639"/>
                <a:gd name="connsiteY14" fmla="*/ 139084 h 3316365"/>
                <a:gd name="connsiteX15" fmla="*/ 2418141 w 3069639"/>
                <a:gd name="connsiteY15" fmla="*/ 155610 h 3316365"/>
                <a:gd name="connsiteX16" fmla="*/ 2461487 w 3069639"/>
                <a:gd name="connsiteY16" fmla="*/ 173154 h 3316365"/>
                <a:gd name="connsiteX17" fmla="*/ 2545536 w 3069639"/>
                <a:gd name="connsiteY17" fmla="*/ 211288 h 3316365"/>
                <a:gd name="connsiteX18" fmla="*/ 2625784 w 3069639"/>
                <a:gd name="connsiteY18" fmla="*/ 253622 h 3316365"/>
                <a:gd name="connsiteX19" fmla="*/ 2701692 w 3069639"/>
                <a:gd name="connsiteY19" fmla="*/ 300155 h 3316365"/>
                <a:gd name="connsiteX20" fmla="*/ 2772648 w 3069639"/>
                <a:gd name="connsiteY20" fmla="*/ 350955 h 3316365"/>
                <a:gd name="connsiteX21" fmla="*/ 2837770 w 3069639"/>
                <a:gd name="connsiteY21" fmla="*/ 406022 h 3316365"/>
                <a:gd name="connsiteX22" fmla="*/ 2896312 w 3069639"/>
                <a:gd name="connsiteY22" fmla="*/ 465357 h 3316365"/>
                <a:gd name="connsiteX23" fmla="*/ 2947595 w 3069639"/>
                <a:gd name="connsiteY23" fmla="*/ 528757 h 3316365"/>
                <a:gd name="connsiteX24" fmla="*/ 2990806 w 3069639"/>
                <a:gd name="connsiteY24" fmla="*/ 596016 h 3316365"/>
                <a:gd name="connsiteX25" fmla="*/ 3009122 w 3069639"/>
                <a:gd name="connsiteY25" fmla="*/ 631034 h 3316365"/>
                <a:gd name="connsiteX26" fmla="*/ 3025199 w 3069639"/>
                <a:gd name="connsiteY26" fmla="*/ 666866 h 3316365"/>
                <a:gd name="connsiteX27" fmla="*/ 3038901 w 3069639"/>
                <a:gd name="connsiteY27" fmla="*/ 703442 h 3316365"/>
                <a:gd name="connsiteX28" fmla="*/ 3050162 w 3069639"/>
                <a:gd name="connsiteY28" fmla="*/ 740763 h 3316365"/>
                <a:gd name="connsiteX29" fmla="*/ 3058845 w 3069639"/>
                <a:gd name="connsiteY29" fmla="*/ 778763 h 3316365"/>
                <a:gd name="connsiteX30" fmla="*/ 3065018 w 3069639"/>
                <a:gd name="connsiteY30" fmla="*/ 817302 h 3316365"/>
                <a:gd name="connsiteX31" fmla="*/ 3068614 w 3069639"/>
                <a:gd name="connsiteY31" fmla="*/ 856385 h 3316365"/>
                <a:gd name="connsiteX32" fmla="*/ 3069631 w 3069639"/>
                <a:gd name="connsiteY32" fmla="*/ 895874 h 3316365"/>
                <a:gd name="connsiteX33" fmla="*/ 3063933 w 3069639"/>
                <a:gd name="connsiteY33" fmla="*/ 975867 h 3316365"/>
                <a:gd name="connsiteX34" fmla="*/ 3047991 w 3069639"/>
                <a:gd name="connsiteY34" fmla="*/ 1056674 h 3316365"/>
                <a:gd name="connsiteX35" fmla="*/ 3022078 w 3069639"/>
                <a:gd name="connsiteY35" fmla="*/ 1137751 h 3316365"/>
                <a:gd name="connsiteX36" fmla="*/ 2986532 w 3069639"/>
                <a:gd name="connsiteY36" fmla="*/ 1218490 h 3316365"/>
                <a:gd name="connsiteX37" fmla="*/ 2965368 w 3069639"/>
                <a:gd name="connsiteY37" fmla="*/ 1258589 h 3316365"/>
                <a:gd name="connsiteX38" fmla="*/ 2942033 w 3069639"/>
                <a:gd name="connsiteY38" fmla="*/ 1298417 h 3316365"/>
                <a:gd name="connsiteX39" fmla="*/ 2916595 w 3069639"/>
                <a:gd name="connsiteY39" fmla="*/ 1337972 h 3316365"/>
                <a:gd name="connsiteX40" fmla="*/ 2889189 w 3069639"/>
                <a:gd name="connsiteY40" fmla="*/ 1377190 h 3316365"/>
                <a:gd name="connsiteX41" fmla="*/ 2859885 w 3069639"/>
                <a:gd name="connsiteY41" fmla="*/ 1416070 h 3316365"/>
                <a:gd name="connsiteX42" fmla="*/ 2828815 w 3069639"/>
                <a:gd name="connsiteY42" fmla="*/ 1454543 h 3316365"/>
                <a:gd name="connsiteX43" fmla="*/ 2795915 w 3069639"/>
                <a:gd name="connsiteY43" fmla="*/ 1492541 h 3316365"/>
                <a:gd name="connsiteX44" fmla="*/ 2761252 w 3069639"/>
                <a:gd name="connsiteY44" fmla="*/ 1529998 h 3316365"/>
                <a:gd name="connsiteX45" fmla="*/ 2725095 w 3069639"/>
                <a:gd name="connsiteY45" fmla="*/ 1566981 h 3316365"/>
                <a:gd name="connsiteX46" fmla="*/ 2687515 w 3069639"/>
                <a:gd name="connsiteY46" fmla="*/ 1603490 h 3316365"/>
                <a:gd name="connsiteX47" fmla="*/ 2648509 w 3069639"/>
                <a:gd name="connsiteY47" fmla="*/ 1639524 h 3316365"/>
                <a:gd name="connsiteX48" fmla="*/ 2608147 w 3069639"/>
                <a:gd name="connsiteY48" fmla="*/ 1675017 h 3316365"/>
                <a:gd name="connsiteX49" fmla="*/ 2597837 w 3069639"/>
                <a:gd name="connsiteY49" fmla="*/ 1683754 h 3316365"/>
                <a:gd name="connsiteX50" fmla="*/ 2587390 w 3069639"/>
                <a:gd name="connsiteY50" fmla="*/ 1692424 h 3316365"/>
                <a:gd name="connsiteX51" fmla="*/ 2576875 w 3069639"/>
                <a:gd name="connsiteY51" fmla="*/ 1701094 h 3316365"/>
                <a:gd name="connsiteX52" fmla="*/ 2566361 w 3069639"/>
                <a:gd name="connsiteY52" fmla="*/ 1709764 h 3316365"/>
                <a:gd name="connsiteX53" fmla="*/ 2561069 w 3069639"/>
                <a:gd name="connsiteY53" fmla="*/ 1714099 h 3316365"/>
                <a:gd name="connsiteX54" fmla="*/ 2555778 w 3069639"/>
                <a:gd name="connsiteY54" fmla="*/ 1718434 h 3316365"/>
                <a:gd name="connsiteX55" fmla="*/ 2550488 w 3069639"/>
                <a:gd name="connsiteY55" fmla="*/ 1722769 h 3316365"/>
                <a:gd name="connsiteX56" fmla="*/ 2545129 w 3069639"/>
                <a:gd name="connsiteY56" fmla="*/ 1727104 h 3316365"/>
                <a:gd name="connsiteX57" fmla="*/ 2523489 w 3069639"/>
                <a:gd name="connsiteY57" fmla="*/ 1744106 h 3316365"/>
                <a:gd name="connsiteX58" fmla="*/ 2501647 w 3069639"/>
                <a:gd name="connsiteY58" fmla="*/ 1761106 h 3316365"/>
                <a:gd name="connsiteX59" fmla="*/ 2496151 w 3069639"/>
                <a:gd name="connsiteY59" fmla="*/ 1765373 h 3316365"/>
                <a:gd name="connsiteX60" fmla="*/ 2490657 w 3069639"/>
                <a:gd name="connsiteY60" fmla="*/ 1769640 h 3316365"/>
                <a:gd name="connsiteX61" fmla="*/ 2485161 w 3069639"/>
                <a:gd name="connsiteY61" fmla="*/ 1773840 h 3316365"/>
                <a:gd name="connsiteX62" fmla="*/ 2479600 w 3069639"/>
                <a:gd name="connsiteY62" fmla="*/ 1777972 h 3316365"/>
                <a:gd name="connsiteX63" fmla="*/ 2434557 w 3069639"/>
                <a:gd name="connsiteY63" fmla="*/ 1811161 h 3316365"/>
                <a:gd name="connsiteX64" fmla="*/ 2428927 w 3069639"/>
                <a:gd name="connsiteY64" fmla="*/ 1815293 h 3316365"/>
                <a:gd name="connsiteX65" fmla="*/ 2423229 w 3069639"/>
                <a:gd name="connsiteY65" fmla="*/ 1819357 h 3316365"/>
                <a:gd name="connsiteX66" fmla="*/ 2417463 w 3069639"/>
                <a:gd name="connsiteY66" fmla="*/ 1823421 h 3316365"/>
                <a:gd name="connsiteX67" fmla="*/ 2411697 w 3069639"/>
                <a:gd name="connsiteY67" fmla="*/ 1827486 h 3316365"/>
                <a:gd name="connsiteX68" fmla="*/ 2388564 w 3069639"/>
                <a:gd name="connsiteY68" fmla="*/ 1843673 h 3316365"/>
                <a:gd name="connsiteX69" fmla="*/ 2365297 w 3069639"/>
                <a:gd name="connsiteY69" fmla="*/ 1859862 h 3316365"/>
                <a:gd name="connsiteX70" fmla="*/ 2359464 w 3069639"/>
                <a:gd name="connsiteY70" fmla="*/ 1863859 h 3316365"/>
                <a:gd name="connsiteX71" fmla="*/ 2353562 w 3069639"/>
                <a:gd name="connsiteY71" fmla="*/ 1867787 h 3316365"/>
                <a:gd name="connsiteX72" fmla="*/ 2347660 w 3069639"/>
                <a:gd name="connsiteY72" fmla="*/ 1871716 h 3316365"/>
                <a:gd name="connsiteX73" fmla="*/ 2341759 w 3069639"/>
                <a:gd name="connsiteY73" fmla="*/ 1875644 h 3316365"/>
                <a:gd name="connsiteX74" fmla="*/ 2294071 w 3069639"/>
                <a:gd name="connsiteY74" fmla="*/ 1907275 h 3316365"/>
                <a:gd name="connsiteX75" fmla="*/ 2245364 w 3069639"/>
                <a:gd name="connsiteY75" fmla="*/ 1938027 h 3316365"/>
                <a:gd name="connsiteX76" fmla="*/ 2220876 w 3069639"/>
                <a:gd name="connsiteY76" fmla="*/ 1953403 h 3316365"/>
                <a:gd name="connsiteX77" fmla="*/ 2195980 w 3069639"/>
                <a:gd name="connsiteY77" fmla="*/ 1968372 h 3316365"/>
                <a:gd name="connsiteX78" fmla="*/ 2145986 w 3069639"/>
                <a:gd name="connsiteY78" fmla="*/ 1998310 h 3316365"/>
                <a:gd name="connsiteX79" fmla="*/ 2095245 w 3069639"/>
                <a:gd name="connsiteY79" fmla="*/ 2027368 h 3316365"/>
                <a:gd name="connsiteX80" fmla="*/ 2069739 w 3069639"/>
                <a:gd name="connsiteY80" fmla="*/ 2041931 h 3316365"/>
                <a:gd name="connsiteX81" fmla="*/ 2043893 w 3069639"/>
                <a:gd name="connsiteY81" fmla="*/ 2056019 h 3316365"/>
                <a:gd name="connsiteX82" fmla="*/ 1992068 w 3069639"/>
                <a:gd name="connsiteY82" fmla="*/ 2084264 h 3316365"/>
                <a:gd name="connsiteX83" fmla="*/ 1939563 w 3069639"/>
                <a:gd name="connsiteY83" fmla="*/ 2111697 h 3316365"/>
                <a:gd name="connsiteX84" fmla="*/ 1913175 w 3069639"/>
                <a:gd name="connsiteY84" fmla="*/ 2125379 h 3316365"/>
                <a:gd name="connsiteX85" fmla="*/ 1886651 w 3069639"/>
                <a:gd name="connsiteY85" fmla="*/ 2138790 h 3316365"/>
                <a:gd name="connsiteX86" fmla="*/ 1859992 w 3069639"/>
                <a:gd name="connsiteY86" fmla="*/ 2152066 h 3316365"/>
                <a:gd name="connsiteX87" fmla="*/ 1833265 w 3069639"/>
                <a:gd name="connsiteY87" fmla="*/ 2165342 h 3316365"/>
                <a:gd name="connsiteX88" fmla="*/ 1819834 w 3069639"/>
                <a:gd name="connsiteY88" fmla="*/ 2171979 h 3316365"/>
                <a:gd name="connsiteX89" fmla="*/ 1806335 w 3069639"/>
                <a:gd name="connsiteY89" fmla="*/ 2178483 h 3316365"/>
                <a:gd name="connsiteX90" fmla="*/ 1792835 w 3069639"/>
                <a:gd name="connsiteY90" fmla="*/ 2184916 h 3316365"/>
                <a:gd name="connsiteX91" fmla="*/ 1779336 w 3069639"/>
                <a:gd name="connsiteY91" fmla="*/ 2191351 h 3316365"/>
                <a:gd name="connsiteX92" fmla="*/ 1726085 w 3069639"/>
                <a:gd name="connsiteY92" fmla="*/ 2216616 h 3316365"/>
                <a:gd name="connsiteX93" fmla="*/ 1692100 w 3069639"/>
                <a:gd name="connsiteY93" fmla="*/ 2232737 h 3316365"/>
                <a:gd name="connsiteX94" fmla="*/ 1683621 w 3069639"/>
                <a:gd name="connsiteY94" fmla="*/ 2236801 h 3316365"/>
                <a:gd name="connsiteX95" fmla="*/ 1675344 w 3069639"/>
                <a:gd name="connsiteY95" fmla="*/ 2240933 h 3316365"/>
                <a:gd name="connsiteX96" fmla="*/ 1667068 w 3069639"/>
                <a:gd name="connsiteY96" fmla="*/ 2245065 h 3316365"/>
                <a:gd name="connsiteX97" fmla="*/ 1658725 w 3069639"/>
                <a:gd name="connsiteY97" fmla="*/ 2249197 h 3316365"/>
                <a:gd name="connsiteX98" fmla="*/ 1625961 w 3069639"/>
                <a:gd name="connsiteY98" fmla="*/ 2265791 h 3316365"/>
                <a:gd name="connsiteX99" fmla="*/ 1593807 w 3069639"/>
                <a:gd name="connsiteY99" fmla="*/ 2282589 h 3316365"/>
                <a:gd name="connsiteX100" fmla="*/ 1562331 w 3069639"/>
                <a:gd name="connsiteY100" fmla="*/ 2299658 h 3316365"/>
                <a:gd name="connsiteX101" fmla="*/ 1531533 w 3069639"/>
                <a:gd name="connsiteY101" fmla="*/ 2316930 h 3316365"/>
                <a:gd name="connsiteX102" fmla="*/ 1501550 w 3069639"/>
                <a:gd name="connsiteY102" fmla="*/ 2334473 h 3316365"/>
                <a:gd name="connsiteX103" fmla="*/ 1472314 w 3069639"/>
                <a:gd name="connsiteY103" fmla="*/ 2352287 h 3316365"/>
                <a:gd name="connsiteX104" fmla="*/ 1443822 w 3069639"/>
                <a:gd name="connsiteY104" fmla="*/ 2370305 h 3316365"/>
                <a:gd name="connsiteX105" fmla="*/ 1416147 w 3069639"/>
                <a:gd name="connsiteY105" fmla="*/ 2388525 h 3316365"/>
                <a:gd name="connsiteX106" fmla="*/ 1363166 w 3069639"/>
                <a:gd name="connsiteY106" fmla="*/ 2425508 h 3316365"/>
                <a:gd name="connsiteX107" fmla="*/ 1313511 w 3069639"/>
                <a:gd name="connsiteY107" fmla="*/ 2463167 h 3316365"/>
                <a:gd name="connsiteX108" fmla="*/ 1267384 w 3069639"/>
                <a:gd name="connsiteY108" fmla="*/ 2501437 h 3316365"/>
                <a:gd name="connsiteX109" fmla="*/ 1224986 w 3069639"/>
                <a:gd name="connsiteY109" fmla="*/ 2540113 h 3316365"/>
                <a:gd name="connsiteX110" fmla="*/ 1186456 w 3069639"/>
                <a:gd name="connsiteY110" fmla="*/ 2579128 h 3316365"/>
                <a:gd name="connsiteX111" fmla="*/ 1151792 w 3069639"/>
                <a:gd name="connsiteY111" fmla="*/ 2618345 h 3316365"/>
                <a:gd name="connsiteX112" fmla="*/ 1121063 w 3069639"/>
                <a:gd name="connsiteY112" fmla="*/ 2657563 h 3316365"/>
                <a:gd name="connsiteX113" fmla="*/ 1094539 w 3069639"/>
                <a:gd name="connsiteY113" fmla="*/ 2696646 h 3316365"/>
                <a:gd name="connsiteX114" fmla="*/ 1082735 w 3069639"/>
                <a:gd name="connsiteY114" fmla="*/ 2716086 h 3316365"/>
                <a:gd name="connsiteX115" fmla="*/ 1071814 w 3069639"/>
                <a:gd name="connsiteY115" fmla="*/ 2735458 h 3316365"/>
                <a:gd name="connsiteX116" fmla="*/ 1061910 w 3069639"/>
                <a:gd name="connsiteY116" fmla="*/ 2754694 h 3316365"/>
                <a:gd name="connsiteX117" fmla="*/ 1053091 w 3069639"/>
                <a:gd name="connsiteY117" fmla="*/ 2773863 h 3316365"/>
                <a:gd name="connsiteX118" fmla="*/ 1051057 w 3069639"/>
                <a:gd name="connsiteY118" fmla="*/ 2778605 h 3316365"/>
                <a:gd name="connsiteX119" fmla="*/ 1049021 w 3069639"/>
                <a:gd name="connsiteY119" fmla="*/ 2783345 h 3316365"/>
                <a:gd name="connsiteX120" fmla="*/ 1047054 w 3069639"/>
                <a:gd name="connsiteY120" fmla="*/ 2788087 h 3316365"/>
                <a:gd name="connsiteX121" fmla="*/ 1045290 w 3069639"/>
                <a:gd name="connsiteY121" fmla="*/ 2792828 h 3316365"/>
                <a:gd name="connsiteX122" fmla="*/ 1041560 w 3069639"/>
                <a:gd name="connsiteY122" fmla="*/ 2802311 h 3316365"/>
                <a:gd name="connsiteX123" fmla="*/ 1038303 w 3069639"/>
                <a:gd name="connsiteY123" fmla="*/ 2811726 h 3316365"/>
                <a:gd name="connsiteX124" fmla="*/ 1036608 w 3069639"/>
                <a:gd name="connsiteY124" fmla="*/ 2816400 h 3316365"/>
                <a:gd name="connsiteX125" fmla="*/ 1035183 w 3069639"/>
                <a:gd name="connsiteY125" fmla="*/ 2821141 h 3316365"/>
                <a:gd name="connsiteX126" fmla="*/ 1034437 w 3069639"/>
                <a:gd name="connsiteY126" fmla="*/ 2823512 h 3316365"/>
                <a:gd name="connsiteX127" fmla="*/ 1033691 w 3069639"/>
                <a:gd name="connsiteY127" fmla="*/ 2825815 h 3316365"/>
                <a:gd name="connsiteX128" fmla="*/ 1032944 w 3069639"/>
                <a:gd name="connsiteY128" fmla="*/ 2828117 h 3316365"/>
                <a:gd name="connsiteX129" fmla="*/ 1032198 w 3069639"/>
                <a:gd name="connsiteY129" fmla="*/ 2830420 h 3316365"/>
                <a:gd name="connsiteX130" fmla="*/ 1029621 w 3069639"/>
                <a:gd name="connsiteY130" fmla="*/ 2839768 h 3316365"/>
                <a:gd name="connsiteX131" fmla="*/ 1028943 w 3069639"/>
                <a:gd name="connsiteY131" fmla="*/ 2842071 h 3316365"/>
                <a:gd name="connsiteX132" fmla="*/ 1028263 w 3069639"/>
                <a:gd name="connsiteY132" fmla="*/ 2844373 h 3316365"/>
                <a:gd name="connsiteX133" fmla="*/ 1027654 w 3069639"/>
                <a:gd name="connsiteY133" fmla="*/ 2846676 h 3316365"/>
                <a:gd name="connsiteX134" fmla="*/ 1027111 w 3069639"/>
                <a:gd name="connsiteY134" fmla="*/ 2848979 h 3316365"/>
                <a:gd name="connsiteX135" fmla="*/ 1022904 w 3069639"/>
                <a:gd name="connsiteY135" fmla="*/ 2867472 h 3316365"/>
                <a:gd name="connsiteX136" fmla="*/ 1019513 w 3069639"/>
                <a:gd name="connsiteY136" fmla="*/ 2885827 h 3316365"/>
                <a:gd name="connsiteX137" fmla="*/ 1017003 w 3069639"/>
                <a:gd name="connsiteY137" fmla="*/ 2904047 h 3316365"/>
                <a:gd name="connsiteX138" fmla="*/ 1015443 w 3069639"/>
                <a:gd name="connsiteY138" fmla="*/ 2922132 h 3316365"/>
                <a:gd name="connsiteX139" fmla="*/ 1014561 w 3069639"/>
                <a:gd name="connsiteY139" fmla="*/ 2940081 h 3316365"/>
                <a:gd name="connsiteX140" fmla="*/ 1014629 w 3069639"/>
                <a:gd name="connsiteY140" fmla="*/ 2957895 h 3316365"/>
                <a:gd name="connsiteX141" fmla="*/ 1015511 w 3069639"/>
                <a:gd name="connsiteY141" fmla="*/ 2975574 h 3316365"/>
                <a:gd name="connsiteX142" fmla="*/ 1017139 w 3069639"/>
                <a:gd name="connsiteY142" fmla="*/ 2993185 h 3316365"/>
                <a:gd name="connsiteX143" fmla="*/ 1023108 w 3069639"/>
                <a:gd name="connsiteY143" fmla="*/ 3027932 h 3316365"/>
                <a:gd name="connsiteX144" fmla="*/ 1032334 w 3069639"/>
                <a:gd name="connsiteY144" fmla="*/ 3062206 h 3316365"/>
                <a:gd name="connsiteX145" fmla="*/ 1044748 w 3069639"/>
                <a:gd name="connsiteY145" fmla="*/ 3095870 h 3316365"/>
                <a:gd name="connsiteX146" fmla="*/ 1060417 w 3069639"/>
                <a:gd name="connsiteY146" fmla="*/ 3128856 h 3316365"/>
                <a:gd name="connsiteX147" fmla="*/ 1079276 w 3069639"/>
                <a:gd name="connsiteY147" fmla="*/ 3160961 h 3316365"/>
                <a:gd name="connsiteX148" fmla="*/ 1101390 w 3069639"/>
                <a:gd name="connsiteY148" fmla="*/ 3191984 h 3316365"/>
                <a:gd name="connsiteX149" fmla="*/ 1126625 w 3069639"/>
                <a:gd name="connsiteY149" fmla="*/ 3221719 h 3316365"/>
                <a:gd name="connsiteX150" fmla="*/ 1154777 w 3069639"/>
                <a:gd name="connsiteY150" fmla="*/ 3250032 h 3316365"/>
                <a:gd name="connsiteX151" fmla="*/ 1185777 w 3069639"/>
                <a:gd name="connsiteY151" fmla="*/ 3276651 h 3316365"/>
                <a:gd name="connsiteX152" fmla="*/ 1219424 w 3069639"/>
                <a:gd name="connsiteY152" fmla="*/ 3301442 h 3316365"/>
                <a:gd name="connsiteX153" fmla="*/ 1243132 w 3069639"/>
                <a:gd name="connsiteY153" fmla="*/ 3316365 h 3316365"/>
                <a:gd name="connsiteX154" fmla="*/ 833957 w 3069639"/>
                <a:gd name="connsiteY154" fmla="*/ 3316365 h 3316365"/>
                <a:gd name="connsiteX155" fmla="*/ 811869 w 3069639"/>
                <a:gd name="connsiteY155" fmla="*/ 3282476 h 3316365"/>
                <a:gd name="connsiteX156" fmla="*/ 784667 w 3069639"/>
                <a:gd name="connsiteY156" fmla="*/ 3231337 h 3316365"/>
                <a:gd name="connsiteX157" fmla="*/ 762688 w 3069639"/>
                <a:gd name="connsiteY157" fmla="*/ 3179182 h 3316365"/>
                <a:gd name="connsiteX158" fmla="*/ 745866 w 3069639"/>
                <a:gd name="connsiteY158" fmla="*/ 3126418 h 3316365"/>
                <a:gd name="connsiteX159" fmla="*/ 734198 w 3069639"/>
                <a:gd name="connsiteY159" fmla="*/ 3073247 h 3316365"/>
                <a:gd name="connsiteX160" fmla="*/ 727550 w 3069639"/>
                <a:gd name="connsiteY160" fmla="*/ 3019939 h 3316365"/>
                <a:gd name="connsiteX161" fmla="*/ 726261 w 3069639"/>
                <a:gd name="connsiteY161" fmla="*/ 2993253 h 3316365"/>
                <a:gd name="connsiteX162" fmla="*/ 726057 w 3069639"/>
                <a:gd name="connsiteY162" fmla="*/ 2966633 h 3316365"/>
                <a:gd name="connsiteX163" fmla="*/ 727075 w 3069639"/>
                <a:gd name="connsiteY163" fmla="*/ 2940081 h 3316365"/>
                <a:gd name="connsiteX164" fmla="*/ 729449 w 3069639"/>
                <a:gd name="connsiteY164" fmla="*/ 2913598 h 3316365"/>
                <a:gd name="connsiteX165" fmla="*/ 732909 w 3069639"/>
                <a:gd name="connsiteY165" fmla="*/ 2887181 h 3316365"/>
                <a:gd name="connsiteX166" fmla="*/ 737657 w 3069639"/>
                <a:gd name="connsiteY166" fmla="*/ 2860833 h 3316365"/>
                <a:gd name="connsiteX167" fmla="*/ 743627 w 3069639"/>
                <a:gd name="connsiteY167" fmla="*/ 2834552 h 3316365"/>
                <a:gd name="connsiteX168" fmla="*/ 750682 w 3069639"/>
                <a:gd name="connsiteY168" fmla="*/ 2808407 h 3316365"/>
                <a:gd name="connsiteX169" fmla="*/ 790501 w 3069639"/>
                <a:gd name="connsiteY169" fmla="*/ 2705248 h 3316365"/>
                <a:gd name="connsiteX170" fmla="*/ 848365 w 3069639"/>
                <a:gd name="connsiteY170" fmla="*/ 2604732 h 3316365"/>
                <a:gd name="connsiteX171" fmla="*/ 923052 w 3069639"/>
                <a:gd name="connsiteY171" fmla="*/ 2507668 h 3316365"/>
                <a:gd name="connsiteX172" fmla="*/ 1013544 w 3069639"/>
                <a:gd name="connsiteY172" fmla="*/ 2414738 h 3316365"/>
                <a:gd name="connsiteX173" fmla="*/ 1064148 w 3069639"/>
                <a:gd name="connsiteY173" fmla="*/ 2370034 h 3316365"/>
                <a:gd name="connsiteX174" fmla="*/ 1118145 w 3069639"/>
                <a:gd name="connsiteY174" fmla="*/ 2326548 h 3316365"/>
                <a:gd name="connsiteX175" fmla="*/ 1175263 w 3069639"/>
                <a:gd name="connsiteY175" fmla="*/ 2284350 h 3316365"/>
                <a:gd name="connsiteX176" fmla="*/ 1235365 w 3069639"/>
                <a:gd name="connsiteY176" fmla="*/ 2243439 h 3316365"/>
                <a:gd name="connsiteX177" fmla="*/ 1266434 w 3069639"/>
                <a:gd name="connsiteY177" fmla="*/ 2223525 h 3316365"/>
                <a:gd name="connsiteX178" fmla="*/ 1298180 w 3069639"/>
                <a:gd name="connsiteY178" fmla="*/ 2203883 h 3316365"/>
                <a:gd name="connsiteX179" fmla="*/ 1330605 w 3069639"/>
                <a:gd name="connsiteY179" fmla="*/ 2184578 h 3316365"/>
                <a:gd name="connsiteX180" fmla="*/ 1363641 w 3069639"/>
                <a:gd name="connsiteY180" fmla="*/ 2165613 h 3316365"/>
                <a:gd name="connsiteX181" fmla="*/ 1397356 w 3069639"/>
                <a:gd name="connsiteY181" fmla="*/ 2147054 h 3316365"/>
                <a:gd name="connsiteX182" fmla="*/ 1431680 w 3069639"/>
                <a:gd name="connsiteY182" fmla="*/ 2128765 h 3316365"/>
                <a:gd name="connsiteX183" fmla="*/ 1466480 w 3069639"/>
                <a:gd name="connsiteY183" fmla="*/ 2110816 h 3316365"/>
                <a:gd name="connsiteX184" fmla="*/ 1501822 w 3069639"/>
                <a:gd name="connsiteY184" fmla="*/ 2093137 h 3316365"/>
                <a:gd name="connsiteX185" fmla="*/ 1510777 w 3069639"/>
                <a:gd name="connsiteY185" fmla="*/ 2088803 h 3316365"/>
                <a:gd name="connsiteX186" fmla="*/ 1519663 w 3069639"/>
                <a:gd name="connsiteY186" fmla="*/ 2084468 h 3316365"/>
                <a:gd name="connsiteX187" fmla="*/ 1528617 w 3069639"/>
                <a:gd name="connsiteY187" fmla="*/ 2080132 h 3316365"/>
                <a:gd name="connsiteX188" fmla="*/ 1537707 w 3069639"/>
                <a:gd name="connsiteY188" fmla="*/ 2075865 h 3316365"/>
                <a:gd name="connsiteX189" fmla="*/ 1574066 w 3069639"/>
                <a:gd name="connsiteY189" fmla="*/ 2058864 h 3316365"/>
                <a:gd name="connsiteX190" fmla="*/ 1623314 w 3069639"/>
                <a:gd name="connsiteY190" fmla="*/ 2035835 h 3316365"/>
                <a:gd name="connsiteX191" fmla="*/ 1635729 w 3069639"/>
                <a:gd name="connsiteY191" fmla="*/ 2030010 h 3316365"/>
                <a:gd name="connsiteX192" fmla="*/ 1648142 w 3069639"/>
                <a:gd name="connsiteY192" fmla="*/ 2024185 h 3316365"/>
                <a:gd name="connsiteX193" fmla="*/ 1660557 w 3069639"/>
                <a:gd name="connsiteY193" fmla="*/ 2018292 h 3316365"/>
                <a:gd name="connsiteX194" fmla="*/ 1672834 w 3069639"/>
                <a:gd name="connsiteY194" fmla="*/ 2012263 h 3316365"/>
                <a:gd name="connsiteX195" fmla="*/ 1697391 w 3069639"/>
                <a:gd name="connsiteY195" fmla="*/ 2000207 h 3316365"/>
                <a:gd name="connsiteX196" fmla="*/ 1721947 w 3069639"/>
                <a:gd name="connsiteY196" fmla="*/ 1988218 h 3316365"/>
                <a:gd name="connsiteX197" fmla="*/ 1746368 w 3069639"/>
                <a:gd name="connsiteY197" fmla="*/ 1976094 h 3316365"/>
                <a:gd name="connsiteX198" fmla="*/ 1770585 w 3069639"/>
                <a:gd name="connsiteY198" fmla="*/ 1963698 h 3316365"/>
                <a:gd name="connsiteX199" fmla="*/ 1818816 w 3069639"/>
                <a:gd name="connsiteY199" fmla="*/ 1938975 h 3316365"/>
                <a:gd name="connsiteX200" fmla="*/ 1866436 w 3069639"/>
                <a:gd name="connsiteY200" fmla="*/ 1913508 h 3316365"/>
                <a:gd name="connsiteX201" fmla="*/ 1890111 w 3069639"/>
                <a:gd name="connsiteY201" fmla="*/ 1900773 h 3316365"/>
                <a:gd name="connsiteX202" fmla="*/ 1913515 w 3069639"/>
                <a:gd name="connsiteY202" fmla="*/ 1887701 h 3316365"/>
                <a:gd name="connsiteX203" fmla="*/ 1960049 w 3069639"/>
                <a:gd name="connsiteY203" fmla="*/ 1861556 h 3316365"/>
                <a:gd name="connsiteX204" fmla="*/ 2005838 w 3069639"/>
                <a:gd name="connsiteY204" fmla="*/ 1834733 h 3316365"/>
                <a:gd name="connsiteX205" fmla="*/ 2028631 w 3069639"/>
                <a:gd name="connsiteY205" fmla="*/ 1821322 h 3316365"/>
                <a:gd name="connsiteX206" fmla="*/ 2051017 w 3069639"/>
                <a:gd name="connsiteY206" fmla="*/ 1807571 h 3316365"/>
                <a:gd name="connsiteX207" fmla="*/ 2095652 w 3069639"/>
                <a:gd name="connsiteY207" fmla="*/ 1780004 h 3316365"/>
                <a:gd name="connsiteX208" fmla="*/ 2139270 w 3069639"/>
                <a:gd name="connsiteY208" fmla="*/ 1751759 h 3316365"/>
                <a:gd name="connsiteX209" fmla="*/ 2144697 w 3069639"/>
                <a:gd name="connsiteY209" fmla="*/ 1748236 h 3316365"/>
                <a:gd name="connsiteX210" fmla="*/ 2150124 w 3069639"/>
                <a:gd name="connsiteY210" fmla="*/ 1744714 h 3316365"/>
                <a:gd name="connsiteX211" fmla="*/ 2155550 w 3069639"/>
                <a:gd name="connsiteY211" fmla="*/ 1741193 h 3316365"/>
                <a:gd name="connsiteX212" fmla="*/ 2160909 w 3069639"/>
                <a:gd name="connsiteY212" fmla="*/ 1737602 h 3316365"/>
                <a:gd name="connsiteX213" fmla="*/ 2182142 w 3069639"/>
                <a:gd name="connsiteY213" fmla="*/ 1723108 h 3316365"/>
                <a:gd name="connsiteX214" fmla="*/ 2192724 w 3069639"/>
                <a:gd name="connsiteY214" fmla="*/ 1715860 h 3316365"/>
                <a:gd name="connsiteX215" fmla="*/ 2203307 w 3069639"/>
                <a:gd name="connsiteY215" fmla="*/ 1708680 h 3316365"/>
                <a:gd name="connsiteX216" fmla="*/ 2213821 w 3069639"/>
                <a:gd name="connsiteY216" fmla="*/ 1701433 h 3316365"/>
                <a:gd name="connsiteX217" fmla="*/ 2224268 w 3069639"/>
                <a:gd name="connsiteY217" fmla="*/ 1694117 h 3316365"/>
                <a:gd name="connsiteX218" fmla="*/ 2265375 w 3069639"/>
                <a:gd name="connsiteY218" fmla="*/ 1664585 h 3316365"/>
                <a:gd name="connsiteX219" fmla="*/ 2305534 w 3069639"/>
                <a:gd name="connsiteY219" fmla="*/ 1634512 h 3316365"/>
                <a:gd name="connsiteX220" fmla="*/ 2344675 w 3069639"/>
                <a:gd name="connsiteY220" fmla="*/ 1604032 h 3316365"/>
                <a:gd name="connsiteX221" fmla="*/ 2382867 w 3069639"/>
                <a:gd name="connsiteY221" fmla="*/ 1573213 h 3316365"/>
                <a:gd name="connsiteX222" fmla="*/ 2419837 w 3069639"/>
                <a:gd name="connsiteY222" fmla="*/ 1541852 h 3316365"/>
                <a:gd name="connsiteX223" fmla="*/ 2455518 w 3069639"/>
                <a:gd name="connsiteY223" fmla="*/ 1510017 h 3316365"/>
                <a:gd name="connsiteX224" fmla="*/ 2489979 w 3069639"/>
                <a:gd name="connsiteY224" fmla="*/ 1477775 h 3316365"/>
                <a:gd name="connsiteX225" fmla="*/ 2523150 w 3069639"/>
                <a:gd name="connsiteY225" fmla="*/ 1445195 h 3316365"/>
                <a:gd name="connsiteX226" fmla="*/ 2554965 w 3069639"/>
                <a:gd name="connsiteY226" fmla="*/ 1412209 h 3316365"/>
                <a:gd name="connsiteX227" fmla="*/ 2585219 w 3069639"/>
                <a:gd name="connsiteY227" fmla="*/ 1378748 h 3316365"/>
                <a:gd name="connsiteX228" fmla="*/ 2613914 w 3069639"/>
                <a:gd name="connsiteY228" fmla="*/ 1344949 h 3316365"/>
                <a:gd name="connsiteX229" fmla="*/ 2641048 w 3069639"/>
                <a:gd name="connsiteY229" fmla="*/ 1310812 h 3316365"/>
                <a:gd name="connsiteX230" fmla="*/ 2666554 w 3069639"/>
                <a:gd name="connsiteY230" fmla="*/ 1276403 h 3316365"/>
                <a:gd name="connsiteX231" fmla="*/ 2690296 w 3069639"/>
                <a:gd name="connsiteY231" fmla="*/ 1241723 h 3316365"/>
                <a:gd name="connsiteX232" fmla="*/ 2712206 w 3069639"/>
                <a:gd name="connsiteY232" fmla="*/ 1206840 h 3316365"/>
                <a:gd name="connsiteX233" fmla="*/ 2732286 w 3069639"/>
                <a:gd name="connsiteY233" fmla="*/ 1171754 h 3316365"/>
                <a:gd name="connsiteX234" fmla="*/ 2766476 w 3069639"/>
                <a:gd name="connsiteY234" fmla="*/ 1101176 h 3316365"/>
                <a:gd name="connsiteX235" fmla="*/ 2792252 w 3069639"/>
                <a:gd name="connsiteY235" fmla="*/ 1030258 h 3316365"/>
                <a:gd name="connsiteX236" fmla="*/ 2809415 w 3069639"/>
                <a:gd name="connsiteY236" fmla="*/ 959544 h 3316365"/>
                <a:gd name="connsiteX237" fmla="*/ 2817758 w 3069639"/>
                <a:gd name="connsiteY237" fmla="*/ 889507 h 3316365"/>
                <a:gd name="connsiteX238" fmla="*/ 2818573 w 3069639"/>
                <a:gd name="connsiteY238" fmla="*/ 854895 h 3316365"/>
                <a:gd name="connsiteX239" fmla="*/ 2817148 w 3069639"/>
                <a:gd name="connsiteY239" fmla="*/ 820622 h 3316365"/>
                <a:gd name="connsiteX240" fmla="*/ 2813485 w 3069639"/>
                <a:gd name="connsiteY240" fmla="*/ 786754 h 3316365"/>
                <a:gd name="connsiteX241" fmla="*/ 2807583 w 3069639"/>
                <a:gd name="connsiteY241" fmla="*/ 753362 h 3316365"/>
                <a:gd name="connsiteX242" fmla="*/ 2799443 w 3069639"/>
                <a:gd name="connsiteY242" fmla="*/ 720511 h 3316365"/>
                <a:gd name="connsiteX243" fmla="*/ 2789131 w 3069639"/>
                <a:gd name="connsiteY243" fmla="*/ 688202 h 3316365"/>
                <a:gd name="connsiteX244" fmla="*/ 2776718 w 3069639"/>
                <a:gd name="connsiteY244" fmla="*/ 656570 h 3316365"/>
                <a:gd name="connsiteX245" fmla="*/ 2762269 w 3069639"/>
                <a:gd name="connsiteY245" fmla="*/ 625615 h 3316365"/>
                <a:gd name="connsiteX246" fmla="*/ 2727538 w 3069639"/>
                <a:gd name="connsiteY246" fmla="*/ 565874 h 3316365"/>
                <a:gd name="connsiteX247" fmla="*/ 2685480 w 3069639"/>
                <a:gd name="connsiteY247" fmla="*/ 509317 h 3316365"/>
                <a:gd name="connsiteX248" fmla="*/ 2636706 w 3069639"/>
                <a:gd name="connsiteY248" fmla="*/ 456146 h 3316365"/>
                <a:gd name="connsiteX249" fmla="*/ 2581827 w 3069639"/>
                <a:gd name="connsiteY249" fmla="*/ 406497 h 3316365"/>
                <a:gd name="connsiteX250" fmla="*/ 2521455 w 3069639"/>
                <a:gd name="connsiteY250" fmla="*/ 360505 h 3316365"/>
                <a:gd name="connsiteX251" fmla="*/ 2456265 w 3069639"/>
                <a:gd name="connsiteY251" fmla="*/ 318172 h 3316365"/>
                <a:gd name="connsiteX252" fmla="*/ 2386869 w 3069639"/>
                <a:gd name="connsiteY252" fmla="*/ 279495 h 3316365"/>
                <a:gd name="connsiteX253" fmla="*/ 2313606 w 3069639"/>
                <a:gd name="connsiteY253" fmla="*/ 244409 h 3316365"/>
                <a:gd name="connsiteX254" fmla="*/ 2275687 w 3069639"/>
                <a:gd name="connsiteY254" fmla="*/ 228221 h 3316365"/>
                <a:gd name="connsiteX255" fmla="*/ 2237021 w 3069639"/>
                <a:gd name="connsiteY255" fmla="*/ 212913 h 3316365"/>
                <a:gd name="connsiteX256" fmla="*/ 2197609 w 3069639"/>
                <a:gd name="connsiteY256" fmla="*/ 198486 h 3316365"/>
                <a:gd name="connsiteX257" fmla="*/ 2157517 w 3069639"/>
                <a:gd name="connsiteY257" fmla="*/ 184872 h 3316365"/>
                <a:gd name="connsiteX258" fmla="*/ 2116816 w 3069639"/>
                <a:gd name="connsiteY258" fmla="*/ 172137 h 3316365"/>
                <a:gd name="connsiteX259" fmla="*/ 2075437 w 3069639"/>
                <a:gd name="connsiteY259" fmla="*/ 160217 h 3316365"/>
                <a:gd name="connsiteX260" fmla="*/ 2033515 w 3069639"/>
                <a:gd name="connsiteY260" fmla="*/ 149176 h 3316365"/>
                <a:gd name="connsiteX261" fmla="*/ 1990982 w 3069639"/>
                <a:gd name="connsiteY261" fmla="*/ 139015 h 3316365"/>
                <a:gd name="connsiteX262" fmla="*/ 1904424 w 3069639"/>
                <a:gd name="connsiteY262" fmla="*/ 121066 h 3316365"/>
                <a:gd name="connsiteX263" fmla="*/ 1816035 w 3069639"/>
                <a:gd name="connsiteY263" fmla="*/ 106368 h 3316365"/>
                <a:gd name="connsiteX264" fmla="*/ 1726017 w 3069639"/>
                <a:gd name="connsiteY264" fmla="*/ 94989 h 3316365"/>
                <a:gd name="connsiteX265" fmla="*/ 1634575 w 3069639"/>
                <a:gd name="connsiteY265" fmla="*/ 86929 h 3316365"/>
                <a:gd name="connsiteX266" fmla="*/ 1588380 w 3069639"/>
                <a:gd name="connsiteY266" fmla="*/ 84084 h 3316365"/>
                <a:gd name="connsiteX267" fmla="*/ 1541981 w 3069639"/>
                <a:gd name="connsiteY267" fmla="*/ 82052 h 3316365"/>
                <a:gd name="connsiteX268" fmla="*/ 1495309 w 3069639"/>
                <a:gd name="connsiteY268" fmla="*/ 80832 h 3316365"/>
                <a:gd name="connsiteX269" fmla="*/ 1448436 w 3069639"/>
                <a:gd name="connsiteY269" fmla="*/ 80426 h 3316365"/>
                <a:gd name="connsiteX270" fmla="*/ 1401426 w 3069639"/>
                <a:gd name="connsiteY270" fmla="*/ 80900 h 3316365"/>
                <a:gd name="connsiteX271" fmla="*/ 1354280 w 3069639"/>
                <a:gd name="connsiteY271" fmla="*/ 82187 h 3316365"/>
                <a:gd name="connsiteX272" fmla="*/ 1307067 w 3069639"/>
                <a:gd name="connsiteY272" fmla="*/ 84287 h 3316365"/>
                <a:gd name="connsiteX273" fmla="*/ 1259786 w 3069639"/>
                <a:gd name="connsiteY273" fmla="*/ 87200 h 3316365"/>
                <a:gd name="connsiteX274" fmla="*/ 1212505 w 3069639"/>
                <a:gd name="connsiteY274" fmla="*/ 90925 h 3316365"/>
                <a:gd name="connsiteX275" fmla="*/ 1165291 w 3069639"/>
                <a:gd name="connsiteY275" fmla="*/ 95395 h 3316365"/>
                <a:gd name="connsiteX276" fmla="*/ 1118214 w 3069639"/>
                <a:gd name="connsiteY276" fmla="*/ 100678 h 3316365"/>
                <a:gd name="connsiteX277" fmla="*/ 1071272 w 3069639"/>
                <a:gd name="connsiteY277" fmla="*/ 106775 h 3316365"/>
                <a:gd name="connsiteX278" fmla="*/ 1024533 w 3069639"/>
                <a:gd name="connsiteY278" fmla="*/ 113616 h 3316365"/>
                <a:gd name="connsiteX279" fmla="*/ 978065 w 3069639"/>
                <a:gd name="connsiteY279" fmla="*/ 121270 h 3316365"/>
                <a:gd name="connsiteX280" fmla="*/ 931938 w 3069639"/>
                <a:gd name="connsiteY280" fmla="*/ 129669 h 3316365"/>
                <a:gd name="connsiteX281" fmla="*/ 886217 w 3069639"/>
                <a:gd name="connsiteY281" fmla="*/ 138744 h 3316365"/>
                <a:gd name="connsiteX282" fmla="*/ 822995 w 3069639"/>
                <a:gd name="connsiteY282" fmla="*/ 152562 h 3316365"/>
                <a:gd name="connsiteX283" fmla="*/ 760789 w 3069639"/>
                <a:gd name="connsiteY283" fmla="*/ 167735 h 3316365"/>
                <a:gd name="connsiteX284" fmla="*/ 699669 w 3069639"/>
                <a:gd name="connsiteY284" fmla="*/ 184126 h 3316365"/>
                <a:gd name="connsiteX285" fmla="*/ 639703 w 3069639"/>
                <a:gd name="connsiteY285" fmla="*/ 201669 h 3316365"/>
                <a:gd name="connsiteX286" fmla="*/ 614197 w 3069639"/>
                <a:gd name="connsiteY286" fmla="*/ 209595 h 3316365"/>
                <a:gd name="connsiteX287" fmla="*/ 588894 w 3069639"/>
                <a:gd name="connsiteY287" fmla="*/ 217723 h 3316365"/>
                <a:gd name="connsiteX288" fmla="*/ 563864 w 3069639"/>
                <a:gd name="connsiteY288" fmla="*/ 226054 h 3316365"/>
                <a:gd name="connsiteX289" fmla="*/ 539103 w 3069639"/>
                <a:gd name="connsiteY289" fmla="*/ 234521 h 3316365"/>
                <a:gd name="connsiteX290" fmla="*/ 458787 w 3069639"/>
                <a:gd name="connsiteY290" fmla="*/ 263849 h 3316365"/>
                <a:gd name="connsiteX291" fmla="*/ 381319 w 3069639"/>
                <a:gd name="connsiteY291" fmla="*/ 294872 h 3316365"/>
                <a:gd name="connsiteX292" fmla="*/ 306700 w 3069639"/>
                <a:gd name="connsiteY292" fmla="*/ 327451 h 3316365"/>
                <a:gd name="connsiteX293" fmla="*/ 234930 w 3069639"/>
                <a:gd name="connsiteY293" fmla="*/ 361386 h 3316365"/>
                <a:gd name="connsiteX294" fmla="*/ 200130 w 3069639"/>
                <a:gd name="connsiteY294" fmla="*/ 378794 h 3316365"/>
                <a:gd name="connsiteX295" fmla="*/ 166009 w 3069639"/>
                <a:gd name="connsiteY295" fmla="*/ 396472 h 3316365"/>
                <a:gd name="connsiteX296" fmla="*/ 132567 w 3069639"/>
                <a:gd name="connsiteY296" fmla="*/ 414421 h 3316365"/>
                <a:gd name="connsiteX297" fmla="*/ 99734 w 3069639"/>
                <a:gd name="connsiteY297" fmla="*/ 432643 h 3316365"/>
                <a:gd name="connsiteX298" fmla="*/ 91662 w 3069639"/>
                <a:gd name="connsiteY298" fmla="*/ 437248 h 3316365"/>
                <a:gd name="connsiteX299" fmla="*/ 83522 w 3069639"/>
                <a:gd name="connsiteY299" fmla="*/ 441854 h 3316365"/>
                <a:gd name="connsiteX300" fmla="*/ 75449 w 3069639"/>
                <a:gd name="connsiteY300" fmla="*/ 446460 h 3316365"/>
                <a:gd name="connsiteX301" fmla="*/ 67445 w 3069639"/>
                <a:gd name="connsiteY301" fmla="*/ 451065 h 3316365"/>
                <a:gd name="connsiteX302" fmla="*/ 35833 w 3069639"/>
                <a:gd name="connsiteY302" fmla="*/ 469760 h 3316365"/>
                <a:gd name="connsiteX303" fmla="*/ 28033 w 3069639"/>
                <a:gd name="connsiteY303" fmla="*/ 474433 h 3316365"/>
                <a:gd name="connsiteX304" fmla="*/ 20299 w 3069639"/>
                <a:gd name="connsiteY304" fmla="*/ 479175 h 3316365"/>
                <a:gd name="connsiteX305" fmla="*/ 12634 w 3069639"/>
                <a:gd name="connsiteY305" fmla="*/ 483917 h 3316365"/>
                <a:gd name="connsiteX306" fmla="*/ 4900 w 3069639"/>
                <a:gd name="connsiteY306" fmla="*/ 488658 h 3316365"/>
                <a:gd name="connsiteX307" fmla="*/ 0 w 3069639"/>
                <a:gd name="connsiteY307" fmla="*/ 491663 h 3316365"/>
                <a:gd name="connsiteX308" fmla="*/ 0 w 3069639"/>
                <a:gd name="connsiteY308" fmla="*/ 389098 h 3316365"/>
                <a:gd name="connsiteX309" fmla="*/ 4222 w 3069639"/>
                <a:gd name="connsiteY309" fmla="*/ 386719 h 3316365"/>
                <a:gd name="connsiteX310" fmla="*/ 39701 w 3069639"/>
                <a:gd name="connsiteY310" fmla="*/ 367279 h 3316365"/>
                <a:gd name="connsiteX311" fmla="*/ 75856 w 3069639"/>
                <a:gd name="connsiteY311" fmla="*/ 348110 h 3316365"/>
                <a:gd name="connsiteX312" fmla="*/ 112758 w 3069639"/>
                <a:gd name="connsiteY312" fmla="*/ 329144 h 3316365"/>
                <a:gd name="connsiteX313" fmla="*/ 150475 w 3069639"/>
                <a:gd name="connsiteY313" fmla="*/ 310450 h 3316365"/>
                <a:gd name="connsiteX314" fmla="*/ 228418 w 3069639"/>
                <a:gd name="connsiteY314" fmla="*/ 273941 h 3316365"/>
                <a:gd name="connsiteX315" fmla="*/ 309753 w 3069639"/>
                <a:gd name="connsiteY315" fmla="*/ 238720 h 3316365"/>
                <a:gd name="connsiteX316" fmla="*/ 394411 w 3069639"/>
                <a:gd name="connsiteY316" fmla="*/ 204989 h 3316365"/>
                <a:gd name="connsiteX317" fmla="*/ 482461 w 3069639"/>
                <a:gd name="connsiteY317" fmla="*/ 172950 h 3316365"/>
                <a:gd name="connsiteX318" fmla="*/ 509731 w 3069639"/>
                <a:gd name="connsiteY318" fmla="*/ 163671 h 3316365"/>
                <a:gd name="connsiteX319" fmla="*/ 537272 w 3069639"/>
                <a:gd name="connsiteY319" fmla="*/ 154527 h 3316365"/>
                <a:gd name="connsiteX320" fmla="*/ 565085 w 3069639"/>
                <a:gd name="connsiteY320" fmla="*/ 145586 h 3316365"/>
                <a:gd name="connsiteX321" fmla="*/ 593236 w 3069639"/>
                <a:gd name="connsiteY321" fmla="*/ 136849 h 3316365"/>
                <a:gd name="connsiteX322" fmla="*/ 611823 w 3069639"/>
                <a:gd name="connsiteY322" fmla="*/ 131226 h 3316365"/>
                <a:gd name="connsiteX323" fmla="*/ 630478 w 3069639"/>
                <a:gd name="connsiteY323" fmla="*/ 125740 h 3316365"/>
                <a:gd name="connsiteX324" fmla="*/ 649268 w 3069639"/>
                <a:gd name="connsiteY324" fmla="*/ 120322 h 3316365"/>
                <a:gd name="connsiteX325" fmla="*/ 668194 w 3069639"/>
                <a:gd name="connsiteY325" fmla="*/ 115038 h 3316365"/>
                <a:gd name="connsiteX326" fmla="*/ 716493 w 3069639"/>
                <a:gd name="connsiteY326" fmla="*/ 102033 h 3316365"/>
                <a:gd name="connsiteX327" fmla="*/ 765470 w 3069639"/>
                <a:gd name="connsiteY327" fmla="*/ 89705 h 3316365"/>
                <a:gd name="connsiteX328" fmla="*/ 815057 w 3069639"/>
                <a:gd name="connsiteY328" fmla="*/ 78055 h 3316365"/>
                <a:gd name="connsiteX329" fmla="*/ 865187 w 3069639"/>
                <a:gd name="connsiteY329" fmla="*/ 67150 h 3316365"/>
                <a:gd name="connsiteX330" fmla="*/ 915793 w 3069639"/>
                <a:gd name="connsiteY330" fmla="*/ 56990 h 3316365"/>
                <a:gd name="connsiteX331" fmla="*/ 966873 w 3069639"/>
                <a:gd name="connsiteY331" fmla="*/ 47575 h 3316365"/>
                <a:gd name="connsiteX332" fmla="*/ 1018360 w 3069639"/>
                <a:gd name="connsiteY332" fmla="*/ 38973 h 3316365"/>
                <a:gd name="connsiteX333" fmla="*/ 1070186 w 3069639"/>
                <a:gd name="connsiteY333" fmla="*/ 31184 h 3316365"/>
                <a:gd name="connsiteX334" fmla="*/ 1122284 w 3069639"/>
                <a:gd name="connsiteY334" fmla="*/ 24275 h 3316365"/>
                <a:gd name="connsiteX335" fmla="*/ 1174584 w 3069639"/>
                <a:gd name="connsiteY335" fmla="*/ 18179 h 3316365"/>
                <a:gd name="connsiteX336" fmla="*/ 1227021 w 3069639"/>
                <a:gd name="connsiteY336" fmla="*/ 12963 h 3316365"/>
                <a:gd name="connsiteX337" fmla="*/ 1279525 w 3069639"/>
                <a:gd name="connsiteY337" fmla="*/ 8628 h 3316365"/>
                <a:gd name="connsiteX338" fmla="*/ 1332098 w 3069639"/>
                <a:gd name="connsiteY338" fmla="*/ 5174 h 3316365"/>
                <a:gd name="connsiteX339" fmla="*/ 1384602 w 3069639"/>
                <a:gd name="connsiteY339" fmla="*/ 2600 h 3316365"/>
                <a:gd name="connsiteX340" fmla="*/ 1437039 w 3069639"/>
                <a:gd name="connsiteY340" fmla="*/ 907 h 3316365"/>
                <a:gd name="connsiteX341" fmla="*/ 1489408 w 3069639"/>
                <a:gd name="connsiteY341" fmla="*/ 94 h 331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3069639" h="3316365">
                  <a:moveTo>
                    <a:pt x="1489408" y="94"/>
                  </a:moveTo>
                  <a:cubicBezTo>
                    <a:pt x="1506842" y="-42"/>
                    <a:pt x="1524275" y="-42"/>
                    <a:pt x="1541573" y="161"/>
                  </a:cubicBezTo>
                  <a:cubicBezTo>
                    <a:pt x="1558939" y="365"/>
                    <a:pt x="1576305" y="703"/>
                    <a:pt x="1593535" y="1177"/>
                  </a:cubicBezTo>
                  <a:cubicBezTo>
                    <a:pt x="1610833" y="1652"/>
                    <a:pt x="1628132" y="2261"/>
                    <a:pt x="1645293" y="3006"/>
                  </a:cubicBezTo>
                  <a:cubicBezTo>
                    <a:pt x="1662524" y="3819"/>
                    <a:pt x="1679686" y="4699"/>
                    <a:pt x="1696780" y="5784"/>
                  </a:cubicBezTo>
                  <a:cubicBezTo>
                    <a:pt x="1731173" y="7883"/>
                    <a:pt x="1765226" y="10592"/>
                    <a:pt x="1798872" y="13912"/>
                  </a:cubicBezTo>
                  <a:cubicBezTo>
                    <a:pt x="1832790" y="17230"/>
                    <a:pt x="1866301" y="21159"/>
                    <a:pt x="1899472" y="25629"/>
                  </a:cubicBezTo>
                  <a:cubicBezTo>
                    <a:pt x="1932847" y="30168"/>
                    <a:pt x="1965883" y="35247"/>
                    <a:pt x="1998444" y="40937"/>
                  </a:cubicBezTo>
                  <a:cubicBezTo>
                    <a:pt x="2031276" y="46626"/>
                    <a:pt x="2063702" y="52994"/>
                    <a:pt x="2095652" y="59835"/>
                  </a:cubicBezTo>
                  <a:cubicBezTo>
                    <a:pt x="2111729" y="63289"/>
                    <a:pt x="2127738" y="66947"/>
                    <a:pt x="2143543" y="70673"/>
                  </a:cubicBezTo>
                  <a:cubicBezTo>
                    <a:pt x="2159418" y="74465"/>
                    <a:pt x="2175223" y="78394"/>
                    <a:pt x="2190825" y="82458"/>
                  </a:cubicBezTo>
                  <a:cubicBezTo>
                    <a:pt x="2206563" y="86590"/>
                    <a:pt x="2222097" y="90790"/>
                    <a:pt x="2237563" y="95192"/>
                  </a:cubicBezTo>
                  <a:cubicBezTo>
                    <a:pt x="2253098" y="99595"/>
                    <a:pt x="2268428" y="104201"/>
                    <a:pt x="2283692" y="108874"/>
                  </a:cubicBezTo>
                  <a:cubicBezTo>
                    <a:pt x="2299022" y="113616"/>
                    <a:pt x="2314217" y="118492"/>
                    <a:pt x="2329209" y="123504"/>
                  </a:cubicBezTo>
                  <a:cubicBezTo>
                    <a:pt x="2344336" y="128585"/>
                    <a:pt x="2359259" y="133732"/>
                    <a:pt x="2374048" y="139084"/>
                  </a:cubicBezTo>
                  <a:cubicBezTo>
                    <a:pt x="2388903" y="144434"/>
                    <a:pt x="2403624" y="149921"/>
                    <a:pt x="2418141" y="155610"/>
                  </a:cubicBezTo>
                  <a:cubicBezTo>
                    <a:pt x="2432793" y="161300"/>
                    <a:pt x="2447242" y="167125"/>
                    <a:pt x="2461487" y="173154"/>
                  </a:cubicBezTo>
                  <a:cubicBezTo>
                    <a:pt x="2490250" y="185211"/>
                    <a:pt x="2518265" y="197944"/>
                    <a:pt x="2545536" y="211288"/>
                  </a:cubicBezTo>
                  <a:cubicBezTo>
                    <a:pt x="2573076" y="224767"/>
                    <a:pt x="2599871" y="238923"/>
                    <a:pt x="2625784" y="253622"/>
                  </a:cubicBezTo>
                  <a:cubicBezTo>
                    <a:pt x="2651969" y="268523"/>
                    <a:pt x="2677340" y="284034"/>
                    <a:pt x="2701692" y="300155"/>
                  </a:cubicBezTo>
                  <a:cubicBezTo>
                    <a:pt x="2726316" y="316478"/>
                    <a:pt x="2749991" y="333412"/>
                    <a:pt x="2772648" y="350955"/>
                  </a:cubicBezTo>
                  <a:cubicBezTo>
                    <a:pt x="2795509" y="368633"/>
                    <a:pt x="2817215" y="387057"/>
                    <a:pt x="2837770" y="406022"/>
                  </a:cubicBezTo>
                  <a:cubicBezTo>
                    <a:pt x="2858527" y="425192"/>
                    <a:pt x="2878064" y="444970"/>
                    <a:pt x="2896312" y="465357"/>
                  </a:cubicBezTo>
                  <a:cubicBezTo>
                    <a:pt x="2914763" y="485949"/>
                    <a:pt x="2931858" y="507082"/>
                    <a:pt x="2947595" y="528757"/>
                  </a:cubicBezTo>
                  <a:cubicBezTo>
                    <a:pt x="2963468" y="550634"/>
                    <a:pt x="2977917" y="573122"/>
                    <a:pt x="2990806" y="596016"/>
                  </a:cubicBezTo>
                  <a:cubicBezTo>
                    <a:pt x="2997319" y="607599"/>
                    <a:pt x="3003424" y="619249"/>
                    <a:pt x="3009122" y="631034"/>
                  </a:cubicBezTo>
                  <a:cubicBezTo>
                    <a:pt x="3014888" y="642888"/>
                    <a:pt x="3020246" y="654810"/>
                    <a:pt x="3025199" y="666866"/>
                  </a:cubicBezTo>
                  <a:cubicBezTo>
                    <a:pt x="3030219" y="678923"/>
                    <a:pt x="3034763" y="691183"/>
                    <a:pt x="3038901" y="703442"/>
                  </a:cubicBezTo>
                  <a:cubicBezTo>
                    <a:pt x="3043107" y="715769"/>
                    <a:pt x="3046839" y="728233"/>
                    <a:pt x="3050162" y="740763"/>
                  </a:cubicBezTo>
                  <a:cubicBezTo>
                    <a:pt x="3053486" y="753362"/>
                    <a:pt x="3056403" y="766028"/>
                    <a:pt x="3058845" y="778763"/>
                  </a:cubicBezTo>
                  <a:cubicBezTo>
                    <a:pt x="3061355" y="791564"/>
                    <a:pt x="3063390" y="804366"/>
                    <a:pt x="3065018" y="817302"/>
                  </a:cubicBezTo>
                  <a:cubicBezTo>
                    <a:pt x="3066646" y="830307"/>
                    <a:pt x="3067867" y="843313"/>
                    <a:pt x="3068614" y="856385"/>
                  </a:cubicBezTo>
                  <a:cubicBezTo>
                    <a:pt x="3069360" y="869525"/>
                    <a:pt x="3069699" y="882666"/>
                    <a:pt x="3069631" y="895874"/>
                  </a:cubicBezTo>
                  <a:cubicBezTo>
                    <a:pt x="3069427" y="922494"/>
                    <a:pt x="3067528" y="949181"/>
                    <a:pt x="3063933" y="975867"/>
                  </a:cubicBezTo>
                  <a:cubicBezTo>
                    <a:pt x="3060269" y="1002825"/>
                    <a:pt x="3054911" y="1029783"/>
                    <a:pt x="3047991" y="1056674"/>
                  </a:cubicBezTo>
                  <a:cubicBezTo>
                    <a:pt x="3040937" y="1083835"/>
                    <a:pt x="3032322" y="1110861"/>
                    <a:pt x="3022078" y="1137751"/>
                  </a:cubicBezTo>
                  <a:cubicBezTo>
                    <a:pt x="3011767" y="1164845"/>
                    <a:pt x="2999896" y="1191803"/>
                    <a:pt x="2986532" y="1218490"/>
                  </a:cubicBezTo>
                  <a:cubicBezTo>
                    <a:pt x="2979817" y="1231901"/>
                    <a:pt x="2972762" y="1245313"/>
                    <a:pt x="2965368" y="1258589"/>
                  </a:cubicBezTo>
                  <a:cubicBezTo>
                    <a:pt x="2957906" y="1271932"/>
                    <a:pt x="2950173" y="1285208"/>
                    <a:pt x="2942033" y="1298417"/>
                  </a:cubicBezTo>
                  <a:cubicBezTo>
                    <a:pt x="2933892" y="1311692"/>
                    <a:pt x="2925414" y="1324833"/>
                    <a:pt x="2916595" y="1337972"/>
                  </a:cubicBezTo>
                  <a:cubicBezTo>
                    <a:pt x="2907776" y="1351113"/>
                    <a:pt x="2898618" y="1364186"/>
                    <a:pt x="2889189" y="1377190"/>
                  </a:cubicBezTo>
                  <a:cubicBezTo>
                    <a:pt x="2879693" y="1390195"/>
                    <a:pt x="2869924" y="1403201"/>
                    <a:pt x="2859885" y="1416070"/>
                  </a:cubicBezTo>
                  <a:cubicBezTo>
                    <a:pt x="2849845" y="1429007"/>
                    <a:pt x="2839466" y="1441809"/>
                    <a:pt x="2828815" y="1454543"/>
                  </a:cubicBezTo>
                  <a:cubicBezTo>
                    <a:pt x="2818097" y="1467277"/>
                    <a:pt x="2807177" y="1480010"/>
                    <a:pt x="2795915" y="1492541"/>
                  </a:cubicBezTo>
                  <a:cubicBezTo>
                    <a:pt x="2784587" y="1505140"/>
                    <a:pt x="2773054" y="1517603"/>
                    <a:pt x="2761252" y="1529998"/>
                  </a:cubicBezTo>
                  <a:cubicBezTo>
                    <a:pt x="2749449" y="1542394"/>
                    <a:pt x="2737374" y="1554721"/>
                    <a:pt x="2725095" y="1566981"/>
                  </a:cubicBezTo>
                  <a:cubicBezTo>
                    <a:pt x="2712817" y="1579241"/>
                    <a:pt x="2700268" y="1591433"/>
                    <a:pt x="2687515" y="1603490"/>
                  </a:cubicBezTo>
                  <a:cubicBezTo>
                    <a:pt x="2674762" y="1615613"/>
                    <a:pt x="2661737" y="1627602"/>
                    <a:pt x="2648509" y="1639524"/>
                  </a:cubicBezTo>
                  <a:cubicBezTo>
                    <a:pt x="2635282" y="1651445"/>
                    <a:pt x="2621783" y="1663298"/>
                    <a:pt x="2608147" y="1675017"/>
                  </a:cubicBezTo>
                  <a:cubicBezTo>
                    <a:pt x="2604756" y="1677930"/>
                    <a:pt x="2601297" y="1680841"/>
                    <a:pt x="2597837" y="1683754"/>
                  </a:cubicBezTo>
                  <a:cubicBezTo>
                    <a:pt x="2594377" y="1686666"/>
                    <a:pt x="2590850" y="1689511"/>
                    <a:pt x="2587390" y="1692424"/>
                  </a:cubicBezTo>
                  <a:cubicBezTo>
                    <a:pt x="2583862" y="1695336"/>
                    <a:pt x="2580402" y="1698182"/>
                    <a:pt x="2576875" y="1701094"/>
                  </a:cubicBezTo>
                  <a:cubicBezTo>
                    <a:pt x="2573348" y="1703939"/>
                    <a:pt x="2569821" y="1706852"/>
                    <a:pt x="2566361" y="1709764"/>
                  </a:cubicBezTo>
                  <a:cubicBezTo>
                    <a:pt x="2564597" y="1711186"/>
                    <a:pt x="2562834" y="1712677"/>
                    <a:pt x="2561069" y="1714099"/>
                  </a:cubicBezTo>
                  <a:cubicBezTo>
                    <a:pt x="2559307" y="1715521"/>
                    <a:pt x="2557542" y="1717011"/>
                    <a:pt x="2555778" y="1718434"/>
                  </a:cubicBezTo>
                  <a:cubicBezTo>
                    <a:pt x="2554015" y="1719857"/>
                    <a:pt x="2552251" y="1721346"/>
                    <a:pt x="2550488" y="1722769"/>
                  </a:cubicBezTo>
                  <a:cubicBezTo>
                    <a:pt x="2548656" y="1724259"/>
                    <a:pt x="2546892" y="1725682"/>
                    <a:pt x="2545129" y="1727104"/>
                  </a:cubicBezTo>
                  <a:lnTo>
                    <a:pt x="2523489" y="1744106"/>
                  </a:lnTo>
                  <a:lnTo>
                    <a:pt x="2501647" y="1761106"/>
                  </a:lnTo>
                  <a:cubicBezTo>
                    <a:pt x="2499815" y="1762528"/>
                    <a:pt x="2497983" y="1763951"/>
                    <a:pt x="2496151" y="1765373"/>
                  </a:cubicBezTo>
                  <a:cubicBezTo>
                    <a:pt x="2494319" y="1766795"/>
                    <a:pt x="2492489" y="1768218"/>
                    <a:pt x="2490657" y="1769640"/>
                  </a:cubicBezTo>
                  <a:cubicBezTo>
                    <a:pt x="2488825" y="1771064"/>
                    <a:pt x="2486993" y="1772418"/>
                    <a:pt x="2485161" y="1773840"/>
                  </a:cubicBezTo>
                  <a:cubicBezTo>
                    <a:pt x="2483331" y="1775194"/>
                    <a:pt x="2481499" y="1776617"/>
                    <a:pt x="2479600" y="1777972"/>
                  </a:cubicBezTo>
                  <a:lnTo>
                    <a:pt x="2434557" y="1811161"/>
                  </a:lnTo>
                  <a:cubicBezTo>
                    <a:pt x="2432725" y="1812516"/>
                    <a:pt x="2430826" y="1813939"/>
                    <a:pt x="2428927" y="1815293"/>
                  </a:cubicBezTo>
                  <a:cubicBezTo>
                    <a:pt x="2427027" y="1816648"/>
                    <a:pt x="2425128" y="1818002"/>
                    <a:pt x="2423229" y="1819357"/>
                  </a:cubicBezTo>
                  <a:cubicBezTo>
                    <a:pt x="2421329" y="1820712"/>
                    <a:pt x="2419362" y="1822067"/>
                    <a:pt x="2417463" y="1823421"/>
                  </a:cubicBezTo>
                  <a:cubicBezTo>
                    <a:pt x="2415564" y="1824776"/>
                    <a:pt x="2413596" y="1826130"/>
                    <a:pt x="2411697" y="1827486"/>
                  </a:cubicBezTo>
                  <a:lnTo>
                    <a:pt x="2388564" y="1843673"/>
                  </a:lnTo>
                  <a:lnTo>
                    <a:pt x="2365297" y="1859862"/>
                  </a:lnTo>
                  <a:cubicBezTo>
                    <a:pt x="2363398" y="1861216"/>
                    <a:pt x="2361430" y="1862503"/>
                    <a:pt x="2359464" y="1863859"/>
                  </a:cubicBezTo>
                  <a:cubicBezTo>
                    <a:pt x="2357497" y="1865146"/>
                    <a:pt x="2355528" y="1866500"/>
                    <a:pt x="2353562" y="1867787"/>
                  </a:cubicBezTo>
                  <a:cubicBezTo>
                    <a:pt x="2351594" y="1869074"/>
                    <a:pt x="2349628" y="1870429"/>
                    <a:pt x="2347660" y="1871716"/>
                  </a:cubicBezTo>
                  <a:cubicBezTo>
                    <a:pt x="2345692" y="1873003"/>
                    <a:pt x="2343726" y="1874290"/>
                    <a:pt x="2341759" y="1875644"/>
                  </a:cubicBezTo>
                  <a:lnTo>
                    <a:pt x="2294071" y="1907275"/>
                  </a:lnTo>
                  <a:lnTo>
                    <a:pt x="2245364" y="1938027"/>
                  </a:lnTo>
                  <a:lnTo>
                    <a:pt x="2220876" y="1953403"/>
                  </a:lnTo>
                  <a:lnTo>
                    <a:pt x="2195980" y="1968372"/>
                  </a:lnTo>
                  <a:lnTo>
                    <a:pt x="2145986" y="1998310"/>
                  </a:lnTo>
                  <a:lnTo>
                    <a:pt x="2095245" y="2027368"/>
                  </a:lnTo>
                  <a:lnTo>
                    <a:pt x="2069739" y="2041931"/>
                  </a:lnTo>
                  <a:lnTo>
                    <a:pt x="2043893" y="2056019"/>
                  </a:lnTo>
                  <a:lnTo>
                    <a:pt x="1992068" y="2084264"/>
                  </a:lnTo>
                  <a:lnTo>
                    <a:pt x="1939563" y="2111697"/>
                  </a:lnTo>
                  <a:cubicBezTo>
                    <a:pt x="1930813" y="2116303"/>
                    <a:pt x="1921994" y="2120841"/>
                    <a:pt x="1913175" y="2125379"/>
                  </a:cubicBezTo>
                  <a:cubicBezTo>
                    <a:pt x="1904357" y="2129917"/>
                    <a:pt x="1895538" y="2134388"/>
                    <a:pt x="1886651" y="2138790"/>
                  </a:cubicBezTo>
                  <a:cubicBezTo>
                    <a:pt x="1877765" y="2143261"/>
                    <a:pt x="1868878" y="2147664"/>
                    <a:pt x="1859992" y="2152066"/>
                  </a:cubicBezTo>
                  <a:cubicBezTo>
                    <a:pt x="1851038" y="2156469"/>
                    <a:pt x="1842151" y="2160871"/>
                    <a:pt x="1833265" y="2165342"/>
                  </a:cubicBezTo>
                  <a:cubicBezTo>
                    <a:pt x="1828788" y="2167577"/>
                    <a:pt x="1824311" y="2169812"/>
                    <a:pt x="1819834" y="2171979"/>
                  </a:cubicBezTo>
                  <a:cubicBezTo>
                    <a:pt x="1815356" y="2174215"/>
                    <a:pt x="1810812" y="2176315"/>
                    <a:pt x="1806335" y="2178483"/>
                  </a:cubicBezTo>
                  <a:cubicBezTo>
                    <a:pt x="1801858" y="2180650"/>
                    <a:pt x="1797312" y="2182750"/>
                    <a:pt x="1792835" y="2184916"/>
                  </a:cubicBezTo>
                  <a:cubicBezTo>
                    <a:pt x="1788358" y="2187084"/>
                    <a:pt x="1783813" y="2189185"/>
                    <a:pt x="1779336" y="2191351"/>
                  </a:cubicBezTo>
                  <a:lnTo>
                    <a:pt x="1726085" y="2216616"/>
                  </a:lnTo>
                  <a:lnTo>
                    <a:pt x="1692100" y="2232737"/>
                  </a:lnTo>
                  <a:cubicBezTo>
                    <a:pt x="1689250" y="2234092"/>
                    <a:pt x="1686401" y="2235446"/>
                    <a:pt x="1683621" y="2236801"/>
                  </a:cubicBezTo>
                  <a:cubicBezTo>
                    <a:pt x="1680839" y="2238155"/>
                    <a:pt x="1678126" y="2239578"/>
                    <a:pt x="1675344" y="2240933"/>
                  </a:cubicBezTo>
                  <a:cubicBezTo>
                    <a:pt x="1672564" y="2242287"/>
                    <a:pt x="1669850" y="2243710"/>
                    <a:pt x="1667068" y="2245065"/>
                  </a:cubicBezTo>
                  <a:cubicBezTo>
                    <a:pt x="1664287" y="2246487"/>
                    <a:pt x="1661507" y="2247841"/>
                    <a:pt x="1658725" y="2249197"/>
                  </a:cubicBezTo>
                  <a:cubicBezTo>
                    <a:pt x="1647736" y="2254682"/>
                    <a:pt x="1636746" y="2260238"/>
                    <a:pt x="1625961" y="2265791"/>
                  </a:cubicBezTo>
                  <a:cubicBezTo>
                    <a:pt x="1615106" y="2271346"/>
                    <a:pt x="1604388" y="2276967"/>
                    <a:pt x="1593807" y="2282589"/>
                  </a:cubicBezTo>
                  <a:cubicBezTo>
                    <a:pt x="1583224" y="2288279"/>
                    <a:pt x="1572710" y="2293969"/>
                    <a:pt x="1562331" y="2299658"/>
                  </a:cubicBezTo>
                  <a:cubicBezTo>
                    <a:pt x="1551952" y="2305348"/>
                    <a:pt x="1541709" y="2311105"/>
                    <a:pt x="1531533" y="2316930"/>
                  </a:cubicBezTo>
                  <a:cubicBezTo>
                    <a:pt x="1521426" y="2322755"/>
                    <a:pt x="1511386" y="2328580"/>
                    <a:pt x="1501550" y="2334473"/>
                  </a:cubicBezTo>
                  <a:cubicBezTo>
                    <a:pt x="1491647" y="2340367"/>
                    <a:pt x="1481946" y="2346327"/>
                    <a:pt x="1472314" y="2352287"/>
                  </a:cubicBezTo>
                  <a:cubicBezTo>
                    <a:pt x="1462681" y="2358248"/>
                    <a:pt x="1453184" y="2364276"/>
                    <a:pt x="1443822" y="2370305"/>
                  </a:cubicBezTo>
                  <a:cubicBezTo>
                    <a:pt x="1434462" y="2376401"/>
                    <a:pt x="1425236" y="2382429"/>
                    <a:pt x="1416147" y="2388525"/>
                  </a:cubicBezTo>
                  <a:cubicBezTo>
                    <a:pt x="1397966" y="2400717"/>
                    <a:pt x="1380261" y="2413045"/>
                    <a:pt x="1363166" y="2425508"/>
                  </a:cubicBezTo>
                  <a:cubicBezTo>
                    <a:pt x="1346004" y="2437970"/>
                    <a:pt x="1329453" y="2450501"/>
                    <a:pt x="1313511" y="2463167"/>
                  </a:cubicBezTo>
                  <a:cubicBezTo>
                    <a:pt x="1297502" y="2475901"/>
                    <a:pt x="1282103" y="2488636"/>
                    <a:pt x="1267384" y="2501437"/>
                  </a:cubicBezTo>
                  <a:cubicBezTo>
                    <a:pt x="1252595" y="2514239"/>
                    <a:pt x="1238485" y="2527176"/>
                    <a:pt x="1224986" y="2540113"/>
                  </a:cubicBezTo>
                  <a:cubicBezTo>
                    <a:pt x="1211486" y="2553050"/>
                    <a:pt x="1198666" y="2566122"/>
                    <a:pt x="1186456" y="2579128"/>
                  </a:cubicBezTo>
                  <a:cubicBezTo>
                    <a:pt x="1174245" y="2592201"/>
                    <a:pt x="1162713" y="2605273"/>
                    <a:pt x="1151792" y="2618345"/>
                  </a:cubicBezTo>
                  <a:cubicBezTo>
                    <a:pt x="1140802" y="2631486"/>
                    <a:pt x="1130627" y="2644559"/>
                    <a:pt x="1121063" y="2657563"/>
                  </a:cubicBezTo>
                  <a:cubicBezTo>
                    <a:pt x="1111497" y="2670637"/>
                    <a:pt x="1102679" y="2683709"/>
                    <a:pt x="1094539" y="2696646"/>
                  </a:cubicBezTo>
                  <a:cubicBezTo>
                    <a:pt x="1090469" y="2703149"/>
                    <a:pt x="1086534" y="2709651"/>
                    <a:pt x="1082735" y="2716086"/>
                  </a:cubicBezTo>
                  <a:cubicBezTo>
                    <a:pt x="1078937" y="2722588"/>
                    <a:pt x="1075274" y="2729023"/>
                    <a:pt x="1071814" y="2735458"/>
                  </a:cubicBezTo>
                  <a:cubicBezTo>
                    <a:pt x="1068355" y="2741892"/>
                    <a:pt x="1065030" y="2748327"/>
                    <a:pt x="1061910" y="2754694"/>
                  </a:cubicBezTo>
                  <a:cubicBezTo>
                    <a:pt x="1058790" y="2761129"/>
                    <a:pt x="1055873" y="2767495"/>
                    <a:pt x="1053091" y="2773863"/>
                  </a:cubicBezTo>
                  <a:cubicBezTo>
                    <a:pt x="1052413" y="2775421"/>
                    <a:pt x="1051735" y="2777047"/>
                    <a:pt x="1051057" y="2778605"/>
                  </a:cubicBezTo>
                  <a:cubicBezTo>
                    <a:pt x="1050379" y="2780162"/>
                    <a:pt x="1049699" y="2781787"/>
                    <a:pt x="1049021" y="2783345"/>
                  </a:cubicBezTo>
                  <a:cubicBezTo>
                    <a:pt x="1048343" y="2784903"/>
                    <a:pt x="1047665" y="2786529"/>
                    <a:pt x="1047054" y="2788087"/>
                  </a:cubicBezTo>
                  <a:cubicBezTo>
                    <a:pt x="1046444" y="2789645"/>
                    <a:pt x="1045833" y="2791271"/>
                    <a:pt x="1045290" y="2792828"/>
                  </a:cubicBezTo>
                  <a:lnTo>
                    <a:pt x="1041560" y="2802311"/>
                  </a:lnTo>
                  <a:lnTo>
                    <a:pt x="1038303" y="2811726"/>
                  </a:lnTo>
                  <a:lnTo>
                    <a:pt x="1036608" y="2816400"/>
                  </a:lnTo>
                  <a:lnTo>
                    <a:pt x="1035183" y="2821141"/>
                  </a:lnTo>
                  <a:cubicBezTo>
                    <a:pt x="1034912" y="2821954"/>
                    <a:pt x="1034708" y="2822767"/>
                    <a:pt x="1034437" y="2823512"/>
                  </a:cubicBezTo>
                  <a:cubicBezTo>
                    <a:pt x="1034165" y="2824256"/>
                    <a:pt x="1033963" y="2825070"/>
                    <a:pt x="1033691" y="2825815"/>
                  </a:cubicBezTo>
                  <a:cubicBezTo>
                    <a:pt x="1033419" y="2826559"/>
                    <a:pt x="1033216" y="2827373"/>
                    <a:pt x="1032944" y="2828117"/>
                  </a:cubicBezTo>
                  <a:cubicBezTo>
                    <a:pt x="1032741" y="2828862"/>
                    <a:pt x="1032470" y="2829675"/>
                    <a:pt x="1032198" y="2830420"/>
                  </a:cubicBezTo>
                  <a:lnTo>
                    <a:pt x="1029621" y="2839768"/>
                  </a:lnTo>
                  <a:cubicBezTo>
                    <a:pt x="1029417" y="2840512"/>
                    <a:pt x="1029145" y="2841258"/>
                    <a:pt x="1028943" y="2842071"/>
                  </a:cubicBezTo>
                  <a:cubicBezTo>
                    <a:pt x="1028739" y="2842815"/>
                    <a:pt x="1028467" y="2843629"/>
                    <a:pt x="1028263" y="2844373"/>
                  </a:cubicBezTo>
                  <a:cubicBezTo>
                    <a:pt x="1028060" y="2845119"/>
                    <a:pt x="1027857" y="2845932"/>
                    <a:pt x="1027654" y="2846676"/>
                  </a:cubicBezTo>
                  <a:cubicBezTo>
                    <a:pt x="1027450" y="2847422"/>
                    <a:pt x="1027246" y="2848234"/>
                    <a:pt x="1027111" y="2848979"/>
                  </a:cubicBezTo>
                  <a:cubicBezTo>
                    <a:pt x="1025618" y="2855211"/>
                    <a:pt x="1024194" y="2861375"/>
                    <a:pt x="1022904" y="2867472"/>
                  </a:cubicBezTo>
                  <a:cubicBezTo>
                    <a:pt x="1021616" y="2873634"/>
                    <a:pt x="1020531" y="2879731"/>
                    <a:pt x="1019513" y="2885827"/>
                  </a:cubicBezTo>
                  <a:cubicBezTo>
                    <a:pt x="1018495" y="2891923"/>
                    <a:pt x="1017682" y="2898019"/>
                    <a:pt x="1017003" y="2904047"/>
                  </a:cubicBezTo>
                  <a:cubicBezTo>
                    <a:pt x="1016325" y="2910143"/>
                    <a:pt x="1015782" y="2916172"/>
                    <a:pt x="1015443" y="2922132"/>
                  </a:cubicBezTo>
                  <a:cubicBezTo>
                    <a:pt x="1014968" y="2928161"/>
                    <a:pt x="1014696" y="2934121"/>
                    <a:pt x="1014561" y="2940081"/>
                  </a:cubicBezTo>
                  <a:cubicBezTo>
                    <a:pt x="1014426" y="2946043"/>
                    <a:pt x="1014426" y="2952003"/>
                    <a:pt x="1014629" y="2957895"/>
                  </a:cubicBezTo>
                  <a:cubicBezTo>
                    <a:pt x="1014765" y="2963788"/>
                    <a:pt x="1015104" y="2969682"/>
                    <a:pt x="1015511" y="2975574"/>
                  </a:cubicBezTo>
                  <a:cubicBezTo>
                    <a:pt x="1015985" y="2981467"/>
                    <a:pt x="1016528" y="2987360"/>
                    <a:pt x="1017139" y="2993185"/>
                  </a:cubicBezTo>
                  <a:cubicBezTo>
                    <a:pt x="1018564" y="3004835"/>
                    <a:pt x="1020598" y="3016418"/>
                    <a:pt x="1023108" y="3027932"/>
                  </a:cubicBezTo>
                  <a:cubicBezTo>
                    <a:pt x="1025686" y="3039447"/>
                    <a:pt x="1028739" y="3050894"/>
                    <a:pt x="1032334" y="3062206"/>
                  </a:cubicBezTo>
                  <a:cubicBezTo>
                    <a:pt x="1035929" y="3073518"/>
                    <a:pt x="1040067" y="3084761"/>
                    <a:pt x="1044748" y="3095870"/>
                  </a:cubicBezTo>
                  <a:cubicBezTo>
                    <a:pt x="1049429" y="3106978"/>
                    <a:pt x="1054652" y="3118019"/>
                    <a:pt x="1060417" y="3128856"/>
                  </a:cubicBezTo>
                  <a:cubicBezTo>
                    <a:pt x="1066115" y="3139694"/>
                    <a:pt x="1072425" y="3150463"/>
                    <a:pt x="1079276" y="3160961"/>
                  </a:cubicBezTo>
                  <a:cubicBezTo>
                    <a:pt x="1086127" y="3171528"/>
                    <a:pt x="1093521" y="3181892"/>
                    <a:pt x="1101390" y="3191984"/>
                  </a:cubicBezTo>
                  <a:cubicBezTo>
                    <a:pt x="1109326" y="3202144"/>
                    <a:pt x="1117738" y="3212033"/>
                    <a:pt x="1126625" y="3221719"/>
                  </a:cubicBezTo>
                  <a:cubicBezTo>
                    <a:pt x="1135579" y="3231404"/>
                    <a:pt x="1144940" y="3240888"/>
                    <a:pt x="1154777" y="3250032"/>
                  </a:cubicBezTo>
                  <a:cubicBezTo>
                    <a:pt x="1164681" y="3259243"/>
                    <a:pt x="1174992" y="3268117"/>
                    <a:pt x="1185777" y="3276651"/>
                  </a:cubicBezTo>
                  <a:cubicBezTo>
                    <a:pt x="1196631" y="3285253"/>
                    <a:pt x="1207824" y="3293517"/>
                    <a:pt x="1219424" y="3301442"/>
                  </a:cubicBezTo>
                  <a:lnTo>
                    <a:pt x="1243132" y="3316365"/>
                  </a:lnTo>
                  <a:lnTo>
                    <a:pt x="833957" y="3316365"/>
                  </a:lnTo>
                  <a:lnTo>
                    <a:pt x="811869" y="3282476"/>
                  </a:lnTo>
                  <a:cubicBezTo>
                    <a:pt x="801965" y="3265678"/>
                    <a:pt x="792875" y="3248609"/>
                    <a:pt x="784667" y="3231337"/>
                  </a:cubicBezTo>
                  <a:cubicBezTo>
                    <a:pt x="776527" y="3214133"/>
                    <a:pt x="769201" y="3196726"/>
                    <a:pt x="762688" y="3179182"/>
                  </a:cubicBezTo>
                  <a:cubicBezTo>
                    <a:pt x="756244" y="3161707"/>
                    <a:pt x="750614" y="3144163"/>
                    <a:pt x="745866" y="3126418"/>
                  </a:cubicBezTo>
                  <a:cubicBezTo>
                    <a:pt x="741185" y="3108806"/>
                    <a:pt x="737251" y="3091061"/>
                    <a:pt x="734198" y="3073247"/>
                  </a:cubicBezTo>
                  <a:cubicBezTo>
                    <a:pt x="731145" y="3055500"/>
                    <a:pt x="728907" y="3037753"/>
                    <a:pt x="727550" y="3019939"/>
                  </a:cubicBezTo>
                  <a:cubicBezTo>
                    <a:pt x="726940" y="3011066"/>
                    <a:pt x="726533" y="3002126"/>
                    <a:pt x="726261" y="2993253"/>
                  </a:cubicBezTo>
                  <a:cubicBezTo>
                    <a:pt x="725990" y="2984380"/>
                    <a:pt x="725922" y="2975507"/>
                    <a:pt x="726057" y="2966633"/>
                  </a:cubicBezTo>
                  <a:cubicBezTo>
                    <a:pt x="726194" y="2957828"/>
                    <a:pt x="726533" y="2948955"/>
                    <a:pt x="727075" y="2940081"/>
                  </a:cubicBezTo>
                  <a:cubicBezTo>
                    <a:pt x="727618" y="2931276"/>
                    <a:pt x="728432" y="2922471"/>
                    <a:pt x="729449" y="2913598"/>
                  </a:cubicBezTo>
                  <a:cubicBezTo>
                    <a:pt x="730399" y="2904793"/>
                    <a:pt x="731553" y="2895986"/>
                    <a:pt x="732909" y="2887181"/>
                  </a:cubicBezTo>
                  <a:cubicBezTo>
                    <a:pt x="734265" y="2878376"/>
                    <a:pt x="735893" y="2869638"/>
                    <a:pt x="737657" y="2860833"/>
                  </a:cubicBezTo>
                  <a:cubicBezTo>
                    <a:pt x="739489" y="2852028"/>
                    <a:pt x="741456" y="2843290"/>
                    <a:pt x="743627" y="2834552"/>
                  </a:cubicBezTo>
                  <a:cubicBezTo>
                    <a:pt x="745798" y="2825815"/>
                    <a:pt x="748172" y="2817077"/>
                    <a:pt x="750682" y="2808407"/>
                  </a:cubicBezTo>
                  <a:cubicBezTo>
                    <a:pt x="760721" y="2773863"/>
                    <a:pt x="774085" y="2739387"/>
                    <a:pt x="790501" y="2705248"/>
                  </a:cubicBezTo>
                  <a:cubicBezTo>
                    <a:pt x="806781" y="2671381"/>
                    <a:pt x="826114" y="2637854"/>
                    <a:pt x="848365" y="2604732"/>
                  </a:cubicBezTo>
                  <a:cubicBezTo>
                    <a:pt x="870411" y="2571880"/>
                    <a:pt x="895374" y="2539503"/>
                    <a:pt x="923052" y="2507668"/>
                  </a:cubicBezTo>
                  <a:cubicBezTo>
                    <a:pt x="950525" y="2476105"/>
                    <a:pt x="980712" y="2445082"/>
                    <a:pt x="1013544" y="2414738"/>
                  </a:cubicBezTo>
                  <a:cubicBezTo>
                    <a:pt x="1029756" y="2399702"/>
                    <a:pt x="1046647" y="2384731"/>
                    <a:pt x="1064148" y="2370034"/>
                  </a:cubicBezTo>
                  <a:cubicBezTo>
                    <a:pt x="1081583" y="2355336"/>
                    <a:pt x="1099559" y="2340840"/>
                    <a:pt x="1118145" y="2326548"/>
                  </a:cubicBezTo>
                  <a:cubicBezTo>
                    <a:pt x="1136597" y="2312257"/>
                    <a:pt x="1155658" y="2298236"/>
                    <a:pt x="1175263" y="2284350"/>
                  </a:cubicBezTo>
                  <a:cubicBezTo>
                    <a:pt x="1194800" y="2270465"/>
                    <a:pt x="1214811" y="2256850"/>
                    <a:pt x="1235365" y="2243439"/>
                  </a:cubicBezTo>
                  <a:cubicBezTo>
                    <a:pt x="1245608" y="2236801"/>
                    <a:pt x="1255987" y="2230096"/>
                    <a:pt x="1266434" y="2223525"/>
                  </a:cubicBezTo>
                  <a:cubicBezTo>
                    <a:pt x="1276880" y="2216887"/>
                    <a:pt x="1287462" y="2210385"/>
                    <a:pt x="1298180" y="2203883"/>
                  </a:cubicBezTo>
                  <a:cubicBezTo>
                    <a:pt x="1308898" y="2197380"/>
                    <a:pt x="1319685" y="2190945"/>
                    <a:pt x="1330605" y="2184578"/>
                  </a:cubicBezTo>
                  <a:cubicBezTo>
                    <a:pt x="1341527" y="2178212"/>
                    <a:pt x="1352517" y="2171912"/>
                    <a:pt x="1363641" y="2165613"/>
                  </a:cubicBezTo>
                  <a:cubicBezTo>
                    <a:pt x="1374766" y="2159382"/>
                    <a:pt x="1386027" y="2153218"/>
                    <a:pt x="1397356" y="2147054"/>
                  </a:cubicBezTo>
                  <a:cubicBezTo>
                    <a:pt x="1408684" y="2140890"/>
                    <a:pt x="1420148" y="2134794"/>
                    <a:pt x="1431680" y="2128765"/>
                  </a:cubicBezTo>
                  <a:cubicBezTo>
                    <a:pt x="1443144" y="2122737"/>
                    <a:pt x="1454812" y="2116776"/>
                    <a:pt x="1466480" y="2110816"/>
                  </a:cubicBezTo>
                  <a:cubicBezTo>
                    <a:pt x="1478147" y="2104856"/>
                    <a:pt x="1489951" y="2098962"/>
                    <a:pt x="1501822" y="2093137"/>
                  </a:cubicBezTo>
                  <a:cubicBezTo>
                    <a:pt x="1504807" y="2091715"/>
                    <a:pt x="1507791" y="2090226"/>
                    <a:pt x="1510777" y="2088803"/>
                  </a:cubicBezTo>
                  <a:cubicBezTo>
                    <a:pt x="1513693" y="2087380"/>
                    <a:pt x="1516678" y="2085890"/>
                    <a:pt x="1519663" y="2084468"/>
                  </a:cubicBezTo>
                  <a:cubicBezTo>
                    <a:pt x="1522647" y="2083045"/>
                    <a:pt x="1525632" y="2081555"/>
                    <a:pt x="1528617" y="2080132"/>
                  </a:cubicBezTo>
                  <a:cubicBezTo>
                    <a:pt x="1531602" y="2078710"/>
                    <a:pt x="1534654" y="2077288"/>
                    <a:pt x="1537707" y="2075865"/>
                  </a:cubicBezTo>
                  <a:lnTo>
                    <a:pt x="1574066" y="2058864"/>
                  </a:lnTo>
                  <a:lnTo>
                    <a:pt x="1623314" y="2035835"/>
                  </a:lnTo>
                  <a:cubicBezTo>
                    <a:pt x="1627453" y="2033871"/>
                    <a:pt x="1631591" y="2031974"/>
                    <a:pt x="1635729" y="2030010"/>
                  </a:cubicBezTo>
                  <a:cubicBezTo>
                    <a:pt x="1639867" y="2028046"/>
                    <a:pt x="1644005" y="2026149"/>
                    <a:pt x="1648142" y="2024185"/>
                  </a:cubicBezTo>
                  <a:cubicBezTo>
                    <a:pt x="1652280" y="2022220"/>
                    <a:pt x="1656418" y="2020256"/>
                    <a:pt x="1660557" y="2018292"/>
                  </a:cubicBezTo>
                  <a:cubicBezTo>
                    <a:pt x="1664626" y="2016328"/>
                    <a:pt x="1668765" y="2014295"/>
                    <a:pt x="1672834" y="2012263"/>
                  </a:cubicBezTo>
                  <a:cubicBezTo>
                    <a:pt x="1680975" y="2008200"/>
                    <a:pt x="1689183" y="2004203"/>
                    <a:pt x="1697391" y="2000207"/>
                  </a:cubicBezTo>
                  <a:cubicBezTo>
                    <a:pt x="1705599" y="1996211"/>
                    <a:pt x="1713807" y="1992214"/>
                    <a:pt x="1721947" y="1988218"/>
                  </a:cubicBezTo>
                  <a:cubicBezTo>
                    <a:pt x="1730088" y="1984222"/>
                    <a:pt x="1738228" y="1980157"/>
                    <a:pt x="1746368" y="1976094"/>
                  </a:cubicBezTo>
                  <a:cubicBezTo>
                    <a:pt x="1754440" y="1972029"/>
                    <a:pt x="1762581" y="1967897"/>
                    <a:pt x="1770585" y="1963698"/>
                  </a:cubicBezTo>
                  <a:lnTo>
                    <a:pt x="1818816" y="1938975"/>
                  </a:lnTo>
                  <a:lnTo>
                    <a:pt x="1866436" y="1913508"/>
                  </a:lnTo>
                  <a:lnTo>
                    <a:pt x="1890111" y="1900773"/>
                  </a:lnTo>
                  <a:lnTo>
                    <a:pt x="1913515" y="1887701"/>
                  </a:lnTo>
                  <a:lnTo>
                    <a:pt x="1960049" y="1861556"/>
                  </a:lnTo>
                  <a:lnTo>
                    <a:pt x="2005838" y="1834733"/>
                  </a:lnTo>
                  <a:lnTo>
                    <a:pt x="2028631" y="1821322"/>
                  </a:lnTo>
                  <a:lnTo>
                    <a:pt x="2051017" y="1807571"/>
                  </a:lnTo>
                  <a:lnTo>
                    <a:pt x="2095652" y="1780004"/>
                  </a:lnTo>
                  <a:lnTo>
                    <a:pt x="2139270" y="1751759"/>
                  </a:lnTo>
                  <a:cubicBezTo>
                    <a:pt x="2141101" y="1750608"/>
                    <a:pt x="2142865" y="1749388"/>
                    <a:pt x="2144697" y="1748236"/>
                  </a:cubicBezTo>
                  <a:cubicBezTo>
                    <a:pt x="2146529" y="1747086"/>
                    <a:pt x="2148292" y="1745866"/>
                    <a:pt x="2150124" y="1744714"/>
                  </a:cubicBezTo>
                  <a:cubicBezTo>
                    <a:pt x="2151955" y="1743563"/>
                    <a:pt x="2153718" y="1742344"/>
                    <a:pt x="2155550" y="1741193"/>
                  </a:cubicBezTo>
                  <a:cubicBezTo>
                    <a:pt x="2157315" y="1739974"/>
                    <a:pt x="2159146" y="1738822"/>
                    <a:pt x="2160909" y="1737602"/>
                  </a:cubicBezTo>
                  <a:lnTo>
                    <a:pt x="2182142" y="1723108"/>
                  </a:lnTo>
                  <a:cubicBezTo>
                    <a:pt x="2185670" y="1720669"/>
                    <a:pt x="2189197" y="1718231"/>
                    <a:pt x="2192724" y="1715860"/>
                  </a:cubicBezTo>
                  <a:cubicBezTo>
                    <a:pt x="2196251" y="1713489"/>
                    <a:pt x="2199780" y="1711051"/>
                    <a:pt x="2203307" y="1708680"/>
                  </a:cubicBezTo>
                  <a:cubicBezTo>
                    <a:pt x="2206834" y="1706242"/>
                    <a:pt x="2210294" y="1703871"/>
                    <a:pt x="2213821" y="1701433"/>
                  </a:cubicBezTo>
                  <a:cubicBezTo>
                    <a:pt x="2217348" y="1698994"/>
                    <a:pt x="2220808" y="1696556"/>
                    <a:pt x="2224268" y="1694117"/>
                  </a:cubicBezTo>
                  <a:cubicBezTo>
                    <a:pt x="2238106" y="1684363"/>
                    <a:pt x="2251808" y="1674542"/>
                    <a:pt x="2265375" y="1664585"/>
                  </a:cubicBezTo>
                  <a:cubicBezTo>
                    <a:pt x="2278943" y="1654629"/>
                    <a:pt x="2292306" y="1644604"/>
                    <a:pt x="2305534" y="1634512"/>
                  </a:cubicBezTo>
                  <a:cubicBezTo>
                    <a:pt x="2318695" y="1624420"/>
                    <a:pt x="2331786" y="1614259"/>
                    <a:pt x="2344675" y="1604032"/>
                  </a:cubicBezTo>
                  <a:cubicBezTo>
                    <a:pt x="2357564" y="1593871"/>
                    <a:pt x="2370317" y="1583576"/>
                    <a:pt x="2382867" y="1573213"/>
                  </a:cubicBezTo>
                  <a:cubicBezTo>
                    <a:pt x="2395416" y="1562850"/>
                    <a:pt x="2407694" y="1552419"/>
                    <a:pt x="2419837" y="1541852"/>
                  </a:cubicBezTo>
                  <a:cubicBezTo>
                    <a:pt x="2431912" y="1531353"/>
                    <a:pt x="2443782" y="1520719"/>
                    <a:pt x="2455518" y="1510017"/>
                  </a:cubicBezTo>
                  <a:cubicBezTo>
                    <a:pt x="2467185" y="1499315"/>
                    <a:pt x="2478650" y="1488613"/>
                    <a:pt x="2489979" y="1477775"/>
                  </a:cubicBezTo>
                  <a:cubicBezTo>
                    <a:pt x="2501239" y="1467006"/>
                    <a:pt x="2512297" y="1456101"/>
                    <a:pt x="2523150" y="1445195"/>
                  </a:cubicBezTo>
                  <a:cubicBezTo>
                    <a:pt x="2534003" y="1434290"/>
                    <a:pt x="2544586" y="1423318"/>
                    <a:pt x="2554965" y="1412209"/>
                  </a:cubicBezTo>
                  <a:cubicBezTo>
                    <a:pt x="2565276" y="1401101"/>
                    <a:pt x="2575384" y="1389993"/>
                    <a:pt x="2585219" y="1378748"/>
                  </a:cubicBezTo>
                  <a:cubicBezTo>
                    <a:pt x="2595055" y="1367573"/>
                    <a:pt x="2604620" y="1356261"/>
                    <a:pt x="2613914" y="1344949"/>
                  </a:cubicBezTo>
                  <a:cubicBezTo>
                    <a:pt x="2623207" y="1333638"/>
                    <a:pt x="2632297" y="1322259"/>
                    <a:pt x="2641048" y="1310812"/>
                  </a:cubicBezTo>
                  <a:cubicBezTo>
                    <a:pt x="2649866" y="1299433"/>
                    <a:pt x="2658346" y="1287917"/>
                    <a:pt x="2666554" y="1276403"/>
                  </a:cubicBezTo>
                  <a:cubicBezTo>
                    <a:pt x="2674762" y="1264888"/>
                    <a:pt x="2682699" y="1253374"/>
                    <a:pt x="2690296" y="1241723"/>
                  </a:cubicBezTo>
                  <a:cubicBezTo>
                    <a:pt x="2697894" y="1230140"/>
                    <a:pt x="2705219" y="1218558"/>
                    <a:pt x="2712206" y="1206840"/>
                  </a:cubicBezTo>
                  <a:cubicBezTo>
                    <a:pt x="2719194" y="1195190"/>
                    <a:pt x="2725910" y="1183472"/>
                    <a:pt x="2732286" y="1171754"/>
                  </a:cubicBezTo>
                  <a:cubicBezTo>
                    <a:pt x="2744971" y="1148453"/>
                    <a:pt x="2756436" y="1124883"/>
                    <a:pt x="2766476" y="1101176"/>
                  </a:cubicBezTo>
                  <a:cubicBezTo>
                    <a:pt x="2776447" y="1077604"/>
                    <a:pt x="2785061" y="1053965"/>
                    <a:pt x="2792252" y="1030258"/>
                  </a:cubicBezTo>
                  <a:cubicBezTo>
                    <a:pt x="2799375" y="1006686"/>
                    <a:pt x="2805141" y="983116"/>
                    <a:pt x="2809415" y="959544"/>
                  </a:cubicBezTo>
                  <a:cubicBezTo>
                    <a:pt x="2813688" y="936176"/>
                    <a:pt x="2816470" y="912808"/>
                    <a:pt x="2817758" y="889507"/>
                  </a:cubicBezTo>
                  <a:cubicBezTo>
                    <a:pt x="2818436" y="877924"/>
                    <a:pt x="2818708" y="866410"/>
                    <a:pt x="2818573" y="854895"/>
                  </a:cubicBezTo>
                  <a:cubicBezTo>
                    <a:pt x="2818505" y="843448"/>
                    <a:pt x="2818030" y="832001"/>
                    <a:pt x="2817148" y="820622"/>
                  </a:cubicBezTo>
                  <a:cubicBezTo>
                    <a:pt x="2816334" y="809310"/>
                    <a:pt x="2815113" y="797999"/>
                    <a:pt x="2813485" y="786754"/>
                  </a:cubicBezTo>
                  <a:cubicBezTo>
                    <a:pt x="2811856" y="775579"/>
                    <a:pt x="2809890" y="764402"/>
                    <a:pt x="2807583" y="753362"/>
                  </a:cubicBezTo>
                  <a:cubicBezTo>
                    <a:pt x="2805277" y="742389"/>
                    <a:pt x="2802496" y="731416"/>
                    <a:pt x="2799443" y="720511"/>
                  </a:cubicBezTo>
                  <a:cubicBezTo>
                    <a:pt x="2796390" y="709674"/>
                    <a:pt x="2792931" y="698903"/>
                    <a:pt x="2789131" y="688202"/>
                  </a:cubicBezTo>
                  <a:cubicBezTo>
                    <a:pt x="2785333" y="677568"/>
                    <a:pt x="2781195" y="667001"/>
                    <a:pt x="2776718" y="656570"/>
                  </a:cubicBezTo>
                  <a:cubicBezTo>
                    <a:pt x="2772241" y="646139"/>
                    <a:pt x="2767425" y="635844"/>
                    <a:pt x="2762269" y="625615"/>
                  </a:cubicBezTo>
                  <a:cubicBezTo>
                    <a:pt x="2752026" y="605296"/>
                    <a:pt x="2740426" y="585382"/>
                    <a:pt x="2727538" y="565874"/>
                  </a:cubicBezTo>
                  <a:cubicBezTo>
                    <a:pt x="2714785" y="546571"/>
                    <a:pt x="2700743" y="527741"/>
                    <a:pt x="2685480" y="509317"/>
                  </a:cubicBezTo>
                  <a:cubicBezTo>
                    <a:pt x="2670353" y="491097"/>
                    <a:pt x="2654072" y="473350"/>
                    <a:pt x="2636706" y="456146"/>
                  </a:cubicBezTo>
                  <a:cubicBezTo>
                    <a:pt x="2619476" y="439076"/>
                    <a:pt x="2601160" y="422482"/>
                    <a:pt x="2581827" y="406497"/>
                  </a:cubicBezTo>
                  <a:cubicBezTo>
                    <a:pt x="2562698" y="390647"/>
                    <a:pt x="2542483" y="375272"/>
                    <a:pt x="2521455" y="360505"/>
                  </a:cubicBezTo>
                  <a:cubicBezTo>
                    <a:pt x="2500560" y="345875"/>
                    <a:pt x="2478853" y="331718"/>
                    <a:pt x="2456265" y="318172"/>
                  </a:cubicBezTo>
                  <a:cubicBezTo>
                    <a:pt x="2433946" y="304760"/>
                    <a:pt x="2410746" y="291823"/>
                    <a:pt x="2386869" y="279495"/>
                  </a:cubicBezTo>
                  <a:cubicBezTo>
                    <a:pt x="2363126" y="267236"/>
                    <a:pt x="2338706" y="255519"/>
                    <a:pt x="2313606" y="244409"/>
                  </a:cubicBezTo>
                  <a:cubicBezTo>
                    <a:pt x="2301125" y="238855"/>
                    <a:pt x="2288508" y="233505"/>
                    <a:pt x="2275687" y="228221"/>
                  </a:cubicBezTo>
                  <a:cubicBezTo>
                    <a:pt x="2262934" y="223005"/>
                    <a:pt x="2250045" y="217858"/>
                    <a:pt x="2237021" y="212913"/>
                  </a:cubicBezTo>
                  <a:cubicBezTo>
                    <a:pt x="2223996" y="207969"/>
                    <a:pt x="2210904" y="203160"/>
                    <a:pt x="2197609" y="198486"/>
                  </a:cubicBezTo>
                  <a:cubicBezTo>
                    <a:pt x="2184381" y="193812"/>
                    <a:pt x="2171017" y="189274"/>
                    <a:pt x="2157517" y="184872"/>
                  </a:cubicBezTo>
                  <a:cubicBezTo>
                    <a:pt x="2144087" y="180536"/>
                    <a:pt x="2130519" y="176269"/>
                    <a:pt x="2116816" y="172137"/>
                  </a:cubicBezTo>
                  <a:cubicBezTo>
                    <a:pt x="2103114" y="168006"/>
                    <a:pt x="2089343" y="164078"/>
                    <a:pt x="2075437" y="160217"/>
                  </a:cubicBezTo>
                  <a:cubicBezTo>
                    <a:pt x="2061598" y="156423"/>
                    <a:pt x="2047625" y="152697"/>
                    <a:pt x="2033515" y="149176"/>
                  </a:cubicBezTo>
                  <a:cubicBezTo>
                    <a:pt x="2019473" y="145654"/>
                    <a:pt x="2005296" y="142267"/>
                    <a:pt x="1990982" y="139015"/>
                  </a:cubicBezTo>
                  <a:cubicBezTo>
                    <a:pt x="1962559" y="132513"/>
                    <a:pt x="1933662" y="126553"/>
                    <a:pt x="1904424" y="121066"/>
                  </a:cubicBezTo>
                  <a:cubicBezTo>
                    <a:pt x="1875323" y="115647"/>
                    <a:pt x="1845882" y="110703"/>
                    <a:pt x="1816035" y="106368"/>
                  </a:cubicBezTo>
                  <a:cubicBezTo>
                    <a:pt x="1786391" y="102033"/>
                    <a:pt x="1756340" y="98240"/>
                    <a:pt x="1726017" y="94989"/>
                  </a:cubicBezTo>
                  <a:cubicBezTo>
                    <a:pt x="1695899" y="91805"/>
                    <a:pt x="1665373" y="89095"/>
                    <a:pt x="1634575" y="86929"/>
                  </a:cubicBezTo>
                  <a:cubicBezTo>
                    <a:pt x="1619245" y="85844"/>
                    <a:pt x="1603846" y="84896"/>
                    <a:pt x="1588380" y="84084"/>
                  </a:cubicBezTo>
                  <a:cubicBezTo>
                    <a:pt x="1572981" y="83270"/>
                    <a:pt x="1557515" y="82593"/>
                    <a:pt x="1541981" y="82052"/>
                  </a:cubicBezTo>
                  <a:cubicBezTo>
                    <a:pt x="1526446" y="81510"/>
                    <a:pt x="1510912" y="81104"/>
                    <a:pt x="1495309" y="80832"/>
                  </a:cubicBezTo>
                  <a:cubicBezTo>
                    <a:pt x="1479708" y="80561"/>
                    <a:pt x="1464106" y="80426"/>
                    <a:pt x="1448436" y="80426"/>
                  </a:cubicBezTo>
                  <a:cubicBezTo>
                    <a:pt x="1432833" y="80426"/>
                    <a:pt x="1417164" y="80629"/>
                    <a:pt x="1401426" y="80900"/>
                  </a:cubicBezTo>
                  <a:cubicBezTo>
                    <a:pt x="1385756" y="81171"/>
                    <a:pt x="1370018" y="81645"/>
                    <a:pt x="1354280" y="82187"/>
                  </a:cubicBezTo>
                  <a:cubicBezTo>
                    <a:pt x="1338611" y="82729"/>
                    <a:pt x="1322873" y="83474"/>
                    <a:pt x="1307067" y="84287"/>
                  </a:cubicBezTo>
                  <a:cubicBezTo>
                    <a:pt x="1291329" y="85167"/>
                    <a:pt x="1275592" y="86115"/>
                    <a:pt x="1259786" y="87200"/>
                  </a:cubicBezTo>
                  <a:cubicBezTo>
                    <a:pt x="1244048" y="88351"/>
                    <a:pt x="1228243" y="89570"/>
                    <a:pt x="1212505" y="90925"/>
                  </a:cubicBezTo>
                  <a:cubicBezTo>
                    <a:pt x="1196767" y="92279"/>
                    <a:pt x="1181029" y="93770"/>
                    <a:pt x="1165291" y="95395"/>
                  </a:cubicBezTo>
                  <a:cubicBezTo>
                    <a:pt x="1149621" y="97021"/>
                    <a:pt x="1133883" y="98782"/>
                    <a:pt x="1118214" y="100678"/>
                  </a:cubicBezTo>
                  <a:cubicBezTo>
                    <a:pt x="1102543" y="102575"/>
                    <a:pt x="1086873" y="104607"/>
                    <a:pt x="1071272" y="106775"/>
                  </a:cubicBezTo>
                  <a:cubicBezTo>
                    <a:pt x="1055669" y="108942"/>
                    <a:pt x="1040067" y="111178"/>
                    <a:pt x="1024533" y="113616"/>
                  </a:cubicBezTo>
                  <a:cubicBezTo>
                    <a:pt x="1008998" y="116054"/>
                    <a:pt x="993532" y="118627"/>
                    <a:pt x="978065" y="121270"/>
                  </a:cubicBezTo>
                  <a:cubicBezTo>
                    <a:pt x="962599" y="123979"/>
                    <a:pt x="947269" y="126756"/>
                    <a:pt x="931938" y="129669"/>
                  </a:cubicBezTo>
                  <a:cubicBezTo>
                    <a:pt x="916675" y="132582"/>
                    <a:pt x="901412" y="135629"/>
                    <a:pt x="886217" y="138744"/>
                  </a:cubicBezTo>
                  <a:cubicBezTo>
                    <a:pt x="864985" y="143080"/>
                    <a:pt x="843888" y="147753"/>
                    <a:pt x="822995" y="152562"/>
                  </a:cubicBezTo>
                  <a:cubicBezTo>
                    <a:pt x="802101" y="157439"/>
                    <a:pt x="781343" y="162452"/>
                    <a:pt x="760789" y="167735"/>
                  </a:cubicBezTo>
                  <a:cubicBezTo>
                    <a:pt x="740235" y="173018"/>
                    <a:pt x="719885" y="178437"/>
                    <a:pt x="699669" y="184126"/>
                  </a:cubicBezTo>
                  <a:cubicBezTo>
                    <a:pt x="679523" y="189816"/>
                    <a:pt x="659511" y="195641"/>
                    <a:pt x="639703" y="201669"/>
                  </a:cubicBezTo>
                  <a:cubicBezTo>
                    <a:pt x="631156" y="204312"/>
                    <a:pt x="622676" y="206953"/>
                    <a:pt x="614197" y="209595"/>
                  </a:cubicBezTo>
                  <a:cubicBezTo>
                    <a:pt x="605717" y="212304"/>
                    <a:pt x="597306" y="215014"/>
                    <a:pt x="588894" y="217723"/>
                  </a:cubicBezTo>
                  <a:cubicBezTo>
                    <a:pt x="580484" y="220500"/>
                    <a:pt x="572139" y="223277"/>
                    <a:pt x="563864" y="226054"/>
                  </a:cubicBezTo>
                  <a:cubicBezTo>
                    <a:pt x="555588" y="228831"/>
                    <a:pt x="547311" y="231676"/>
                    <a:pt x="539103" y="234521"/>
                  </a:cubicBezTo>
                  <a:cubicBezTo>
                    <a:pt x="511834" y="244003"/>
                    <a:pt x="485107" y="253757"/>
                    <a:pt x="458787" y="263849"/>
                  </a:cubicBezTo>
                  <a:cubicBezTo>
                    <a:pt x="432466" y="273874"/>
                    <a:pt x="406621" y="284237"/>
                    <a:pt x="381319" y="294872"/>
                  </a:cubicBezTo>
                  <a:cubicBezTo>
                    <a:pt x="355948" y="305506"/>
                    <a:pt x="331052" y="316343"/>
                    <a:pt x="306700" y="327451"/>
                  </a:cubicBezTo>
                  <a:cubicBezTo>
                    <a:pt x="282279" y="338559"/>
                    <a:pt x="258333" y="349871"/>
                    <a:pt x="234930" y="361386"/>
                  </a:cubicBezTo>
                  <a:cubicBezTo>
                    <a:pt x="223194" y="367144"/>
                    <a:pt x="211595" y="372969"/>
                    <a:pt x="200130" y="378794"/>
                  </a:cubicBezTo>
                  <a:cubicBezTo>
                    <a:pt x="188599" y="384618"/>
                    <a:pt x="177270" y="390512"/>
                    <a:pt x="166009" y="396472"/>
                  </a:cubicBezTo>
                  <a:cubicBezTo>
                    <a:pt x="154748" y="402432"/>
                    <a:pt x="143624" y="408394"/>
                    <a:pt x="132567" y="414421"/>
                  </a:cubicBezTo>
                  <a:cubicBezTo>
                    <a:pt x="121510" y="420450"/>
                    <a:pt x="110588" y="426546"/>
                    <a:pt x="99734" y="432643"/>
                  </a:cubicBezTo>
                  <a:cubicBezTo>
                    <a:pt x="97089" y="434200"/>
                    <a:pt x="94375" y="435690"/>
                    <a:pt x="91662" y="437248"/>
                  </a:cubicBezTo>
                  <a:cubicBezTo>
                    <a:pt x="88949" y="438805"/>
                    <a:pt x="86235" y="440296"/>
                    <a:pt x="83522" y="441854"/>
                  </a:cubicBezTo>
                  <a:cubicBezTo>
                    <a:pt x="80808" y="443412"/>
                    <a:pt x="78095" y="444902"/>
                    <a:pt x="75449" y="446460"/>
                  </a:cubicBezTo>
                  <a:cubicBezTo>
                    <a:pt x="72736" y="447950"/>
                    <a:pt x="70090" y="449507"/>
                    <a:pt x="67445" y="451065"/>
                  </a:cubicBezTo>
                  <a:lnTo>
                    <a:pt x="35833" y="469760"/>
                  </a:lnTo>
                  <a:cubicBezTo>
                    <a:pt x="33188" y="471318"/>
                    <a:pt x="30611" y="472876"/>
                    <a:pt x="28033" y="474433"/>
                  </a:cubicBezTo>
                  <a:cubicBezTo>
                    <a:pt x="25454" y="476059"/>
                    <a:pt x="22877" y="477617"/>
                    <a:pt x="20299" y="479175"/>
                  </a:cubicBezTo>
                  <a:cubicBezTo>
                    <a:pt x="17789" y="480733"/>
                    <a:pt x="15212" y="482359"/>
                    <a:pt x="12634" y="483917"/>
                  </a:cubicBezTo>
                  <a:cubicBezTo>
                    <a:pt x="10057" y="485474"/>
                    <a:pt x="7478" y="487100"/>
                    <a:pt x="4900" y="488658"/>
                  </a:cubicBezTo>
                  <a:lnTo>
                    <a:pt x="0" y="491663"/>
                  </a:lnTo>
                  <a:lnTo>
                    <a:pt x="0" y="389098"/>
                  </a:lnTo>
                  <a:lnTo>
                    <a:pt x="4222" y="386719"/>
                  </a:lnTo>
                  <a:cubicBezTo>
                    <a:pt x="15958" y="380216"/>
                    <a:pt x="27761" y="373714"/>
                    <a:pt x="39701" y="367279"/>
                  </a:cubicBezTo>
                  <a:cubicBezTo>
                    <a:pt x="51639" y="360844"/>
                    <a:pt x="63647" y="354478"/>
                    <a:pt x="75856" y="348110"/>
                  </a:cubicBezTo>
                  <a:cubicBezTo>
                    <a:pt x="87999" y="341743"/>
                    <a:pt x="100345" y="335444"/>
                    <a:pt x="112758" y="329144"/>
                  </a:cubicBezTo>
                  <a:cubicBezTo>
                    <a:pt x="125241" y="322913"/>
                    <a:pt x="137790" y="316614"/>
                    <a:pt x="150475" y="310450"/>
                  </a:cubicBezTo>
                  <a:cubicBezTo>
                    <a:pt x="175845" y="298123"/>
                    <a:pt x="201827" y="285930"/>
                    <a:pt x="228418" y="273941"/>
                  </a:cubicBezTo>
                  <a:cubicBezTo>
                    <a:pt x="254941" y="262021"/>
                    <a:pt x="282075" y="250235"/>
                    <a:pt x="309753" y="238720"/>
                  </a:cubicBezTo>
                  <a:cubicBezTo>
                    <a:pt x="337362" y="227205"/>
                    <a:pt x="365581" y="215962"/>
                    <a:pt x="394411" y="204989"/>
                  </a:cubicBezTo>
                  <a:cubicBezTo>
                    <a:pt x="423173" y="194016"/>
                    <a:pt x="452546" y="183314"/>
                    <a:pt x="482461" y="172950"/>
                  </a:cubicBezTo>
                  <a:cubicBezTo>
                    <a:pt x="491483" y="169834"/>
                    <a:pt x="500573" y="166719"/>
                    <a:pt x="509731" y="163671"/>
                  </a:cubicBezTo>
                  <a:cubicBezTo>
                    <a:pt x="518888" y="160555"/>
                    <a:pt x="528046" y="157507"/>
                    <a:pt x="537272" y="154527"/>
                  </a:cubicBezTo>
                  <a:cubicBezTo>
                    <a:pt x="546498" y="151479"/>
                    <a:pt x="555723" y="148499"/>
                    <a:pt x="565085" y="145586"/>
                  </a:cubicBezTo>
                  <a:cubicBezTo>
                    <a:pt x="574445" y="142605"/>
                    <a:pt x="583807" y="139693"/>
                    <a:pt x="593236" y="136849"/>
                  </a:cubicBezTo>
                  <a:cubicBezTo>
                    <a:pt x="599410" y="134952"/>
                    <a:pt x="605582" y="133055"/>
                    <a:pt x="611823" y="131226"/>
                  </a:cubicBezTo>
                  <a:cubicBezTo>
                    <a:pt x="617996" y="129398"/>
                    <a:pt x="624237" y="127569"/>
                    <a:pt x="630478" y="125740"/>
                  </a:cubicBezTo>
                  <a:cubicBezTo>
                    <a:pt x="636719" y="123911"/>
                    <a:pt x="642960" y="122082"/>
                    <a:pt x="649268" y="120322"/>
                  </a:cubicBezTo>
                  <a:cubicBezTo>
                    <a:pt x="655577" y="118560"/>
                    <a:pt x="661886" y="116799"/>
                    <a:pt x="668194" y="115038"/>
                  </a:cubicBezTo>
                  <a:cubicBezTo>
                    <a:pt x="684203" y="110568"/>
                    <a:pt x="700280" y="106232"/>
                    <a:pt x="716493" y="102033"/>
                  </a:cubicBezTo>
                  <a:cubicBezTo>
                    <a:pt x="732705" y="97833"/>
                    <a:pt x="749054" y="93702"/>
                    <a:pt x="765470" y="89705"/>
                  </a:cubicBezTo>
                  <a:cubicBezTo>
                    <a:pt x="781953" y="85709"/>
                    <a:pt x="798438" y="81781"/>
                    <a:pt x="815057" y="78055"/>
                  </a:cubicBezTo>
                  <a:cubicBezTo>
                    <a:pt x="831677" y="74330"/>
                    <a:pt x="848365" y="70673"/>
                    <a:pt x="865187" y="67150"/>
                  </a:cubicBezTo>
                  <a:cubicBezTo>
                    <a:pt x="881943" y="63628"/>
                    <a:pt x="898834" y="60241"/>
                    <a:pt x="915793" y="56990"/>
                  </a:cubicBezTo>
                  <a:cubicBezTo>
                    <a:pt x="932752" y="53738"/>
                    <a:pt x="949779" y="50556"/>
                    <a:pt x="966873" y="47575"/>
                  </a:cubicBezTo>
                  <a:cubicBezTo>
                    <a:pt x="983967" y="44595"/>
                    <a:pt x="1001129" y="41682"/>
                    <a:pt x="1018360" y="38973"/>
                  </a:cubicBezTo>
                  <a:cubicBezTo>
                    <a:pt x="1035590" y="36195"/>
                    <a:pt x="1052888" y="33621"/>
                    <a:pt x="1070186" y="31184"/>
                  </a:cubicBezTo>
                  <a:cubicBezTo>
                    <a:pt x="1087551" y="28745"/>
                    <a:pt x="1104918" y="26442"/>
                    <a:pt x="1122284" y="24275"/>
                  </a:cubicBezTo>
                  <a:cubicBezTo>
                    <a:pt x="1139717" y="22107"/>
                    <a:pt x="1157151" y="20075"/>
                    <a:pt x="1174584" y="18179"/>
                  </a:cubicBezTo>
                  <a:cubicBezTo>
                    <a:pt x="1192086" y="16282"/>
                    <a:pt x="1209519" y="14589"/>
                    <a:pt x="1227021" y="12963"/>
                  </a:cubicBezTo>
                  <a:cubicBezTo>
                    <a:pt x="1244522" y="11405"/>
                    <a:pt x="1262024" y="9915"/>
                    <a:pt x="1279525" y="8628"/>
                  </a:cubicBezTo>
                  <a:cubicBezTo>
                    <a:pt x="1297095" y="7341"/>
                    <a:pt x="1314596" y="6190"/>
                    <a:pt x="1332098" y="5174"/>
                  </a:cubicBezTo>
                  <a:cubicBezTo>
                    <a:pt x="1349599" y="4158"/>
                    <a:pt x="1367101" y="3345"/>
                    <a:pt x="1384602" y="2600"/>
                  </a:cubicBezTo>
                  <a:cubicBezTo>
                    <a:pt x="1402104" y="1923"/>
                    <a:pt x="1419605" y="1313"/>
                    <a:pt x="1437039" y="907"/>
                  </a:cubicBezTo>
                  <a:cubicBezTo>
                    <a:pt x="1454541" y="500"/>
                    <a:pt x="1472042" y="230"/>
                    <a:pt x="1489408" y="9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Shape 34">
              <a:extLst>
                <a:ext uri="{FF2B5EF4-FFF2-40B4-BE49-F238E27FC236}">
                  <a16:creationId xmlns:a16="http://schemas.microsoft.com/office/drawing/2014/main" id="{B4F929AE-BED7-93EA-B453-DA71008C57DF}"/>
                </a:ext>
              </a:extLst>
            </p:cNvPr>
            <p:cNvSpPr/>
            <p:nvPr userDrawn="1"/>
          </p:nvSpPr>
          <p:spPr>
            <a:xfrm>
              <a:off x="2123921" y="5486521"/>
              <a:ext cx="9602423" cy="1371479"/>
            </a:xfrm>
            <a:custGeom>
              <a:avLst/>
              <a:gdLst>
                <a:gd name="connsiteX0" fmla="*/ 3872192 w 9602423"/>
                <a:gd name="connsiteY0" fmla="*/ 50 h 1371479"/>
                <a:gd name="connsiteX1" fmla="*/ 3986630 w 9602423"/>
                <a:gd name="connsiteY1" fmla="*/ 1201 h 1371479"/>
                <a:gd name="connsiteX2" fmla="*/ 4104053 w 9602423"/>
                <a:gd name="connsiteY2" fmla="*/ 4114 h 1371479"/>
                <a:gd name="connsiteX3" fmla="*/ 4224528 w 9602423"/>
                <a:gd name="connsiteY3" fmla="*/ 8788 h 1371479"/>
                <a:gd name="connsiteX4" fmla="*/ 4348056 w 9602423"/>
                <a:gd name="connsiteY4" fmla="*/ 15290 h 1371479"/>
                <a:gd name="connsiteX5" fmla="*/ 4474705 w 9602423"/>
                <a:gd name="connsiteY5" fmla="*/ 23690 h 1371479"/>
                <a:gd name="connsiteX6" fmla="*/ 4604541 w 9602423"/>
                <a:gd name="connsiteY6" fmla="*/ 34120 h 1371479"/>
                <a:gd name="connsiteX7" fmla="*/ 4737635 w 9602423"/>
                <a:gd name="connsiteY7" fmla="*/ 46583 h 1371479"/>
                <a:gd name="connsiteX8" fmla="*/ 4874051 w 9602423"/>
                <a:gd name="connsiteY8" fmla="*/ 61146 h 1371479"/>
                <a:gd name="connsiteX9" fmla="*/ 5013928 w 9602423"/>
                <a:gd name="connsiteY9" fmla="*/ 77877 h 1371479"/>
                <a:gd name="connsiteX10" fmla="*/ 5157331 w 9602423"/>
                <a:gd name="connsiteY10" fmla="*/ 97045 h 1371479"/>
                <a:gd name="connsiteX11" fmla="*/ 5304331 w 9602423"/>
                <a:gd name="connsiteY11" fmla="*/ 118584 h 1371479"/>
                <a:gd name="connsiteX12" fmla="*/ 5454857 w 9602423"/>
                <a:gd name="connsiteY12" fmla="*/ 142494 h 1371479"/>
                <a:gd name="connsiteX13" fmla="*/ 5608979 w 9602423"/>
                <a:gd name="connsiteY13" fmla="*/ 168910 h 1371479"/>
                <a:gd name="connsiteX14" fmla="*/ 5766763 w 9602423"/>
                <a:gd name="connsiteY14" fmla="*/ 197900 h 1371479"/>
                <a:gd name="connsiteX15" fmla="*/ 5928278 w 9602423"/>
                <a:gd name="connsiteY15" fmla="*/ 229532 h 1371479"/>
                <a:gd name="connsiteX16" fmla="*/ 6093525 w 9602423"/>
                <a:gd name="connsiteY16" fmla="*/ 264008 h 1371479"/>
                <a:gd name="connsiteX17" fmla="*/ 6262638 w 9602423"/>
                <a:gd name="connsiteY17" fmla="*/ 301330 h 1371479"/>
                <a:gd name="connsiteX18" fmla="*/ 6435550 w 9602423"/>
                <a:gd name="connsiteY18" fmla="*/ 341428 h 1371479"/>
                <a:gd name="connsiteX19" fmla="*/ 6612397 w 9602423"/>
                <a:gd name="connsiteY19" fmla="*/ 384508 h 1371479"/>
                <a:gd name="connsiteX20" fmla="*/ 6793179 w 9602423"/>
                <a:gd name="connsiteY20" fmla="*/ 430566 h 1371479"/>
                <a:gd name="connsiteX21" fmla="*/ 6977894 w 9602423"/>
                <a:gd name="connsiteY21" fmla="*/ 479741 h 1371479"/>
                <a:gd name="connsiteX22" fmla="*/ 7166544 w 9602423"/>
                <a:gd name="connsiteY22" fmla="*/ 532167 h 1371479"/>
                <a:gd name="connsiteX23" fmla="*/ 7359264 w 9602423"/>
                <a:gd name="connsiteY23" fmla="*/ 587845 h 1371479"/>
                <a:gd name="connsiteX24" fmla="*/ 7556054 w 9602423"/>
                <a:gd name="connsiteY24" fmla="*/ 646773 h 1371479"/>
                <a:gd name="connsiteX25" fmla="*/ 7756982 w 9602423"/>
                <a:gd name="connsiteY25" fmla="*/ 709020 h 1371479"/>
                <a:gd name="connsiteX26" fmla="*/ 7962116 w 9602423"/>
                <a:gd name="connsiteY26" fmla="*/ 774722 h 1371479"/>
                <a:gd name="connsiteX27" fmla="*/ 8171388 w 9602423"/>
                <a:gd name="connsiteY27" fmla="*/ 844013 h 1371479"/>
                <a:gd name="connsiteX28" fmla="*/ 8384933 w 9602423"/>
                <a:gd name="connsiteY28" fmla="*/ 916963 h 1371479"/>
                <a:gd name="connsiteX29" fmla="*/ 8602888 w 9602423"/>
                <a:gd name="connsiteY29" fmla="*/ 993570 h 1371479"/>
                <a:gd name="connsiteX30" fmla="*/ 8825320 w 9602423"/>
                <a:gd name="connsiteY30" fmla="*/ 1073970 h 1371479"/>
                <a:gd name="connsiteX31" fmla="*/ 9283750 w 9602423"/>
                <a:gd name="connsiteY31" fmla="*/ 1246353 h 1371479"/>
                <a:gd name="connsiteX32" fmla="*/ 9283208 w 9602423"/>
                <a:gd name="connsiteY32" fmla="*/ 1246150 h 1371479"/>
                <a:gd name="connsiteX33" fmla="*/ 9602423 w 9602423"/>
                <a:gd name="connsiteY33" fmla="*/ 1371479 h 1371479"/>
                <a:gd name="connsiteX34" fmla="*/ 8841143 w 9602423"/>
                <a:gd name="connsiteY34" fmla="*/ 1371479 h 1371479"/>
                <a:gd name="connsiteX35" fmla="*/ 8615302 w 9602423"/>
                <a:gd name="connsiteY35" fmla="*/ 1281980 h 1371479"/>
                <a:gd name="connsiteX36" fmla="*/ 8414103 w 9602423"/>
                <a:gd name="connsiteY36" fmla="*/ 1205238 h 1371479"/>
                <a:gd name="connsiteX37" fmla="*/ 8216498 w 9602423"/>
                <a:gd name="connsiteY37" fmla="*/ 1131950 h 1371479"/>
                <a:gd name="connsiteX38" fmla="*/ 8022557 w 9602423"/>
                <a:gd name="connsiteY38" fmla="*/ 1062049 h 1371479"/>
                <a:gd name="connsiteX39" fmla="*/ 7832143 w 9602423"/>
                <a:gd name="connsiteY39" fmla="*/ 995466 h 1371479"/>
                <a:gd name="connsiteX40" fmla="*/ 7645122 w 9602423"/>
                <a:gd name="connsiteY40" fmla="*/ 932203 h 1371479"/>
                <a:gd name="connsiteX41" fmla="*/ 7461627 w 9602423"/>
                <a:gd name="connsiteY41" fmla="*/ 872056 h 1371479"/>
                <a:gd name="connsiteX42" fmla="*/ 7281592 w 9602423"/>
                <a:gd name="connsiteY42" fmla="*/ 815024 h 1371479"/>
                <a:gd name="connsiteX43" fmla="*/ 7105017 w 9602423"/>
                <a:gd name="connsiteY43" fmla="*/ 761039 h 1371479"/>
                <a:gd name="connsiteX44" fmla="*/ 6931970 w 9602423"/>
                <a:gd name="connsiteY44" fmla="*/ 710103 h 1371479"/>
                <a:gd name="connsiteX45" fmla="*/ 6762245 w 9602423"/>
                <a:gd name="connsiteY45" fmla="*/ 662149 h 1371479"/>
                <a:gd name="connsiteX46" fmla="*/ 6595846 w 9602423"/>
                <a:gd name="connsiteY46" fmla="*/ 617106 h 1371479"/>
                <a:gd name="connsiteX47" fmla="*/ 6432770 w 9602423"/>
                <a:gd name="connsiteY47" fmla="*/ 574839 h 1371479"/>
                <a:gd name="connsiteX48" fmla="*/ 6273018 w 9602423"/>
                <a:gd name="connsiteY48" fmla="*/ 535351 h 1371479"/>
                <a:gd name="connsiteX49" fmla="*/ 6116589 w 9602423"/>
                <a:gd name="connsiteY49" fmla="*/ 498503 h 1371479"/>
                <a:gd name="connsiteX50" fmla="*/ 5963418 w 9602423"/>
                <a:gd name="connsiteY50" fmla="*/ 464298 h 1371479"/>
                <a:gd name="connsiteX51" fmla="*/ 5813502 w 9602423"/>
                <a:gd name="connsiteY51" fmla="*/ 432802 h 1371479"/>
                <a:gd name="connsiteX52" fmla="*/ 5666842 w 9602423"/>
                <a:gd name="connsiteY52" fmla="*/ 403811 h 1371479"/>
                <a:gd name="connsiteX53" fmla="*/ 5523370 w 9602423"/>
                <a:gd name="connsiteY53" fmla="*/ 377259 h 1371479"/>
                <a:gd name="connsiteX54" fmla="*/ 5383019 w 9602423"/>
                <a:gd name="connsiteY54" fmla="*/ 353079 h 1371479"/>
                <a:gd name="connsiteX55" fmla="*/ 5245856 w 9602423"/>
                <a:gd name="connsiteY55" fmla="*/ 331200 h 1371479"/>
                <a:gd name="connsiteX56" fmla="*/ 5111678 w 9602423"/>
                <a:gd name="connsiteY56" fmla="*/ 311558 h 1371479"/>
                <a:gd name="connsiteX57" fmla="*/ 4980688 w 9602423"/>
                <a:gd name="connsiteY57" fmla="*/ 294218 h 1371479"/>
                <a:gd name="connsiteX58" fmla="*/ 4852683 w 9602423"/>
                <a:gd name="connsiteY58" fmla="*/ 279046 h 1371479"/>
                <a:gd name="connsiteX59" fmla="*/ 4727595 w 9602423"/>
                <a:gd name="connsiteY59" fmla="*/ 265838 h 1371479"/>
                <a:gd name="connsiteX60" fmla="*/ 4605423 w 9602423"/>
                <a:gd name="connsiteY60" fmla="*/ 254593 h 1371479"/>
                <a:gd name="connsiteX61" fmla="*/ 4486101 w 9602423"/>
                <a:gd name="connsiteY61" fmla="*/ 245314 h 1371479"/>
                <a:gd name="connsiteX62" fmla="*/ 4369560 w 9602423"/>
                <a:gd name="connsiteY62" fmla="*/ 237864 h 1371479"/>
                <a:gd name="connsiteX63" fmla="*/ 4255732 w 9602423"/>
                <a:gd name="connsiteY63" fmla="*/ 232241 h 1371479"/>
                <a:gd name="connsiteX64" fmla="*/ 4144551 w 9602423"/>
                <a:gd name="connsiteY64" fmla="*/ 228380 h 1371479"/>
                <a:gd name="connsiteX65" fmla="*/ 4036082 w 9602423"/>
                <a:gd name="connsiteY65" fmla="*/ 226213 h 1371479"/>
                <a:gd name="connsiteX66" fmla="*/ 3930123 w 9602423"/>
                <a:gd name="connsiteY66" fmla="*/ 225671 h 1371479"/>
                <a:gd name="connsiteX67" fmla="*/ 3826675 w 9602423"/>
                <a:gd name="connsiteY67" fmla="*/ 226620 h 1371479"/>
                <a:gd name="connsiteX68" fmla="*/ 3626899 w 9602423"/>
                <a:gd name="connsiteY68" fmla="*/ 233054 h 1371479"/>
                <a:gd name="connsiteX69" fmla="*/ 3436215 w 9602423"/>
                <a:gd name="connsiteY69" fmla="*/ 244976 h 1371479"/>
                <a:gd name="connsiteX70" fmla="*/ 3254009 w 9602423"/>
                <a:gd name="connsiteY70" fmla="*/ 262044 h 1371479"/>
                <a:gd name="connsiteX71" fmla="*/ 3079807 w 9602423"/>
                <a:gd name="connsiteY71" fmla="*/ 283923 h 1371479"/>
                <a:gd name="connsiteX72" fmla="*/ 2913069 w 9602423"/>
                <a:gd name="connsiteY72" fmla="*/ 310204 h 1371479"/>
                <a:gd name="connsiteX73" fmla="*/ 2753249 w 9602423"/>
                <a:gd name="connsiteY73" fmla="*/ 340615 h 1371479"/>
                <a:gd name="connsiteX74" fmla="*/ 2599874 w 9602423"/>
                <a:gd name="connsiteY74" fmla="*/ 374889 h 1371479"/>
                <a:gd name="connsiteX75" fmla="*/ 2452400 w 9602423"/>
                <a:gd name="connsiteY75" fmla="*/ 412752 h 1371479"/>
                <a:gd name="connsiteX76" fmla="*/ 2420991 w 9602423"/>
                <a:gd name="connsiteY76" fmla="*/ 421490 h 1371479"/>
                <a:gd name="connsiteX77" fmla="*/ 2389856 w 9602423"/>
                <a:gd name="connsiteY77" fmla="*/ 430363 h 1371479"/>
                <a:gd name="connsiteX78" fmla="*/ 2358991 w 9602423"/>
                <a:gd name="connsiteY78" fmla="*/ 439439 h 1371479"/>
                <a:gd name="connsiteX79" fmla="*/ 2328328 w 9602423"/>
                <a:gd name="connsiteY79" fmla="*/ 448651 h 1371479"/>
                <a:gd name="connsiteX80" fmla="*/ 2220539 w 9602423"/>
                <a:gd name="connsiteY80" fmla="*/ 482992 h 1371479"/>
                <a:gd name="connsiteX81" fmla="*/ 2115665 w 9602423"/>
                <a:gd name="connsiteY81" fmla="*/ 519230 h 1371479"/>
                <a:gd name="connsiteX82" fmla="*/ 2013573 w 9602423"/>
                <a:gd name="connsiteY82" fmla="*/ 557296 h 1371479"/>
                <a:gd name="connsiteX83" fmla="*/ 1913990 w 9602423"/>
                <a:gd name="connsiteY83" fmla="*/ 597124 h 1371479"/>
                <a:gd name="connsiteX84" fmla="*/ 1670258 w 9602423"/>
                <a:gd name="connsiteY84" fmla="*/ 707056 h 1371479"/>
                <a:gd name="connsiteX85" fmla="*/ 1440025 w 9602423"/>
                <a:gd name="connsiteY85" fmla="*/ 827690 h 1371479"/>
                <a:gd name="connsiteX86" fmla="*/ 1221189 w 9602423"/>
                <a:gd name="connsiteY86" fmla="*/ 958755 h 1371479"/>
                <a:gd name="connsiteX87" fmla="*/ 1011918 w 9602423"/>
                <a:gd name="connsiteY87" fmla="*/ 1099980 h 1371479"/>
                <a:gd name="connsiteX88" fmla="*/ 960837 w 9602423"/>
                <a:gd name="connsiteY88" fmla="*/ 1136827 h 1371479"/>
                <a:gd name="connsiteX89" fmla="*/ 910300 w 9602423"/>
                <a:gd name="connsiteY89" fmla="*/ 1174420 h 1371479"/>
                <a:gd name="connsiteX90" fmla="*/ 860237 w 9602423"/>
                <a:gd name="connsiteY90" fmla="*/ 1212622 h 1371479"/>
                <a:gd name="connsiteX91" fmla="*/ 810514 w 9602423"/>
                <a:gd name="connsiteY91" fmla="*/ 1251365 h 1371479"/>
                <a:gd name="connsiteX92" fmla="*/ 722397 w 9602423"/>
                <a:gd name="connsiteY92" fmla="*/ 1321673 h 1371479"/>
                <a:gd name="connsiteX93" fmla="*/ 713170 w 9602423"/>
                <a:gd name="connsiteY93" fmla="*/ 1329056 h 1371479"/>
                <a:gd name="connsiteX94" fmla="*/ 703809 w 9602423"/>
                <a:gd name="connsiteY94" fmla="*/ 1336236 h 1371479"/>
                <a:gd name="connsiteX95" fmla="*/ 694380 w 9602423"/>
                <a:gd name="connsiteY95" fmla="*/ 1343348 h 1371479"/>
                <a:gd name="connsiteX96" fmla="*/ 684951 w 9602423"/>
                <a:gd name="connsiteY96" fmla="*/ 1350460 h 1371479"/>
                <a:gd name="connsiteX97" fmla="*/ 666093 w 9602423"/>
                <a:gd name="connsiteY97" fmla="*/ 1364820 h 1371479"/>
                <a:gd name="connsiteX98" fmla="*/ 661344 w 9602423"/>
                <a:gd name="connsiteY98" fmla="*/ 1368342 h 1371479"/>
                <a:gd name="connsiteX99" fmla="*/ 656970 w 9602423"/>
                <a:gd name="connsiteY99" fmla="*/ 1371479 h 1371479"/>
                <a:gd name="connsiteX100" fmla="*/ 0 w 9602423"/>
                <a:gd name="connsiteY100" fmla="*/ 1371479 h 1371479"/>
                <a:gd name="connsiteX101" fmla="*/ 47232 w 9602423"/>
                <a:gd name="connsiteY101" fmla="*/ 1351815 h 1371479"/>
                <a:gd name="connsiteX102" fmla="*/ 106520 w 9602423"/>
                <a:gd name="connsiteY102" fmla="*/ 1324450 h 1371479"/>
                <a:gd name="connsiteX103" fmla="*/ 176797 w 9602423"/>
                <a:gd name="connsiteY103" fmla="*/ 1288551 h 1371479"/>
                <a:gd name="connsiteX104" fmla="*/ 246463 w 9602423"/>
                <a:gd name="connsiteY104" fmla="*/ 1249266 h 1371479"/>
                <a:gd name="connsiteX105" fmla="*/ 315181 w 9602423"/>
                <a:gd name="connsiteY105" fmla="*/ 1206728 h 1371479"/>
                <a:gd name="connsiteX106" fmla="*/ 382677 w 9602423"/>
                <a:gd name="connsiteY106" fmla="*/ 1161076 h 1371479"/>
                <a:gd name="connsiteX107" fmla="*/ 386883 w 9602423"/>
                <a:gd name="connsiteY107" fmla="*/ 1158164 h 1371479"/>
                <a:gd name="connsiteX108" fmla="*/ 391089 w 9602423"/>
                <a:gd name="connsiteY108" fmla="*/ 1155251 h 1371479"/>
                <a:gd name="connsiteX109" fmla="*/ 395294 w 9602423"/>
                <a:gd name="connsiteY109" fmla="*/ 1152338 h 1371479"/>
                <a:gd name="connsiteX110" fmla="*/ 399433 w 9602423"/>
                <a:gd name="connsiteY110" fmla="*/ 1149358 h 1371479"/>
                <a:gd name="connsiteX111" fmla="*/ 415849 w 9602423"/>
                <a:gd name="connsiteY111" fmla="*/ 1137233 h 1371479"/>
                <a:gd name="connsiteX112" fmla="*/ 424125 w 9602423"/>
                <a:gd name="connsiteY112" fmla="*/ 1131206 h 1371479"/>
                <a:gd name="connsiteX113" fmla="*/ 432400 w 9602423"/>
                <a:gd name="connsiteY113" fmla="*/ 1125177 h 1371479"/>
                <a:gd name="connsiteX114" fmla="*/ 440608 w 9602423"/>
                <a:gd name="connsiteY114" fmla="*/ 1119081 h 1371479"/>
                <a:gd name="connsiteX115" fmla="*/ 448681 w 9602423"/>
                <a:gd name="connsiteY115" fmla="*/ 1112849 h 1371479"/>
                <a:gd name="connsiteX116" fmla="*/ 534493 w 9602423"/>
                <a:gd name="connsiteY116" fmla="*/ 1046808 h 1371479"/>
                <a:gd name="connsiteX117" fmla="*/ 585369 w 9602423"/>
                <a:gd name="connsiteY117" fmla="*/ 1008471 h 1371479"/>
                <a:gd name="connsiteX118" fmla="*/ 636585 w 9602423"/>
                <a:gd name="connsiteY118" fmla="*/ 970676 h 1371479"/>
                <a:gd name="connsiteX119" fmla="*/ 688274 w 9602423"/>
                <a:gd name="connsiteY119" fmla="*/ 933490 h 1371479"/>
                <a:gd name="connsiteX120" fmla="*/ 740576 w 9602423"/>
                <a:gd name="connsiteY120" fmla="*/ 896982 h 1371479"/>
                <a:gd name="connsiteX121" fmla="*/ 954733 w 9602423"/>
                <a:gd name="connsiteY121" fmla="*/ 756570 h 1371479"/>
                <a:gd name="connsiteX122" fmla="*/ 1178792 w 9602423"/>
                <a:gd name="connsiteY122" fmla="*/ 625572 h 1371479"/>
                <a:gd name="connsiteX123" fmla="*/ 1414790 w 9602423"/>
                <a:gd name="connsiteY123" fmla="*/ 504328 h 1371479"/>
                <a:gd name="connsiteX124" fmla="*/ 1665035 w 9602423"/>
                <a:gd name="connsiteY124" fmla="*/ 393109 h 1371479"/>
                <a:gd name="connsiteX125" fmla="*/ 1767399 w 9602423"/>
                <a:gd name="connsiteY125" fmla="*/ 352604 h 1371479"/>
                <a:gd name="connsiteX126" fmla="*/ 1872408 w 9602423"/>
                <a:gd name="connsiteY126" fmla="*/ 313726 h 1371479"/>
                <a:gd name="connsiteX127" fmla="*/ 1980334 w 9602423"/>
                <a:gd name="connsiteY127" fmla="*/ 276540 h 1371479"/>
                <a:gd name="connsiteX128" fmla="*/ 2091448 w 9602423"/>
                <a:gd name="connsiteY128" fmla="*/ 241250 h 1371479"/>
                <a:gd name="connsiteX129" fmla="*/ 2123127 w 9602423"/>
                <a:gd name="connsiteY129" fmla="*/ 231700 h 1371479"/>
                <a:gd name="connsiteX130" fmla="*/ 2155077 w 9602423"/>
                <a:gd name="connsiteY130" fmla="*/ 222352 h 1371479"/>
                <a:gd name="connsiteX131" fmla="*/ 2187299 w 9602423"/>
                <a:gd name="connsiteY131" fmla="*/ 213140 h 1371479"/>
                <a:gd name="connsiteX132" fmla="*/ 2219792 w 9602423"/>
                <a:gd name="connsiteY132" fmla="*/ 204064 h 1371479"/>
                <a:gd name="connsiteX133" fmla="*/ 2372286 w 9602423"/>
                <a:gd name="connsiteY133" fmla="*/ 164576 h 1371479"/>
                <a:gd name="connsiteX134" fmla="*/ 2531157 w 9602423"/>
                <a:gd name="connsiteY134" fmla="*/ 128609 h 1371479"/>
                <a:gd name="connsiteX135" fmla="*/ 2697014 w 9602423"/>
                <a:gd name="connsiteY135" fmla="*/ 96368 h 1371479"/>
                <a:gd name="connsiteX136" fmla="*/ 2870400 w 9602423"/>
                <a:gd name="connsiteY136" fmla="*/ 68122 h 1371479"/>
                <a:gd name="connsiteX137" fmla="*/ 3051928 w 9602423"/>
                <a:gd name="connsiteY137" fmla="*/ 44280 h 1371479"/>
                <a:gd name="connsiteX138" fmla="*/ 3242274 w 9602423"/>
                <a:gd name="connsiteY138" fmla="*/ 25112 h 1371479"/>
                <a:gd name="connsiteX139" fmla="*/ 3441981 w 9602423"/>
                <a:gd name="connsiteY139" fmla="*/ 11091 h 1371479"/>
                <a:gd name="connsiteX140" fmla="*/ 3651727 w 9602423"/>
                <a:gd name="connsiteY140" fmla="*/ 2556 h 1371479"/>
                <a:gd name="connsiteX141" fmla="*/ 3760603 w 9602423"/>
                <a:gd name="connsiteY141" fmla="*/ 524 h 1371479"/>
                <a:gd name="connsiteX142" fmla="*/ 3872192 w 9602423"/>
                <a:gd name="connsiteY142" fmla="*/ 50 h 137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9602423" h="1371479">
                  <a:moveTo>
                    <a:pt x="3872192" y="50"/>
                  </a:moveTo>
                  <a:cubicBezTo>
                    <a:pt x="3909909" y="185"/>
                    <a:pt x="3948032" y="524"/>
                    <a:pt x="3986630" y="1201"/>
                  </a:cubicBezTo>
                  <a:cubicBezTo>
                    <a:pt x="4025364" y="1879"/>
                    <a:pt x="4064505" y="2827"/>
                    <a:pt x="4104053" y="4114"/>
                  </a:cubicBezTo>
                  <a:cubicBezTo>
                    <a:pt x="4143804" y="5333"/>
                    <a:pt x="4183963" y="6891"/>
                    <a:pt x="4224528" y="8788"/>
                  </a:cubicBezTo>
                  <a:cubicBezTo>
                    <a:pt x="4265298" y="10616"/>
                    <a:pt x="4306473" y="12784"/>
                    <a:pt x="4348056" y="15290"/>
                  </a:cubicBezTo>
                  <a:cubicBezTo>
                    <a:pt x="4389843" y="17728"/>
                    <a:pt x="4432036" y="20573"/>
                    <a:pt x="4474705" y="23690"/>
                  </a:cubicBezTo>
                  <a:cubicBezTo>
                    <a:pt x="4517508" y="26872"/>
                    <a:pt x="4560788" y="30327"/>
                    <a:pt x="4604541" y="34120"/>
                  </a:cubicBezTo>
                  <a:cubicBezTo>
                    <a:pt x="4648431" y="37981"/>
                    <a:pt x="4692795" y="42112"/>
                    <a:pt x="4737635" y="46583"/>
                  </a:cubicBezTo>
                  <a:cubicBezTo>
                    <a:pt x="4782676" y="51121"/>
                    <a:pt x="4828126" y="55930"/>
                    <a:pt x="4874051" y="61146"/>
                  </a:cubicBezTo>
                  <a:cubicBezTo>
                    <a:pt x="4920247" y="66361"/>
                    <a:pt x="4966849" y="71915"/>
                    <a:pt x="5013928" y="77877"/>
                  </a:cubicBezTo>
                  <a:cubicBezTo>
                    <a:pt x="5061277" y="83904"/>
                    <a:pt x="5109099" y="90272"/>
                    <a:pt x="5157331" y="97045"/>
                  </a:cubicBezTo>
                  <a:cubicBezTo>
                    <a:pt x="5205901" y="103886"/>
                    <a:pt x="5254879" y="111066"/>
                    <a:pt x="5304331" y="118584"/>
                  </a:cubicBezTo>
                  <a:cubicBezTo>
                    <a:pt x="5354054" y="126170"/>
                    <a:pt x="5404251" y="134163"/>
                    <a:pt x="5454857" y="142494"/>
                  </a:cubicBezTo>
                  <a:cubicBezTo>
                    <a:pt x="5505801" y="150894"/>
                    <a:pt x="5557152" y="159699"/>
                    <a:pt x="5608979" y="168910"/>
                  </a:cubicBezTo>
                  <a:cubicBezTo>
                    <a:pt x="5661143" y="178190"/>
                    <a:pt x="5713716" y="187876"/>
                    <a:pt x="5766763" y="197900"/>
                  </a:cubicBezTo>
                  <a:cubicBezTo>
                    <a:pt x="5820149" y="207993"/>
                    <a:pt x="5874010" y="218559"/>
                    <a:pt x="5928278" y="229532"/>
                  </a:cubicBezTo>
                  <a:cubicBezTo>
                    <a:pt x="5982886" y="240573"/>
                    <a:pt x="6037969" y="252088"/>
                    <a:pt x="6093525" y="264008"/>
                  </a:cubicBezTo>
                  <a:cubicBezTo>
                    <a:pt x="6149490" y="276065"/>
                    <a:pt x="6205860" y="288461"/>
                    <a:pt x="6262638" y="301330"/>
                  </a:cubicBezTo>
                  <a:cubicBezTo>
                    <a:pt x="6319825" y="314267"/>
                    <a:pt x="6377484" y="327611"/>
                    <a:pt x="6435550" y="341428"/>
                  </a:cubicBezTo>
                  <a:cubicBezTo>
                    <a:pt x="6494092" y="355382"/>
                    <a:pt x="6553042" y="369741"/>
                    <a:pt x="6612397" y="384508"/>
                  </a:cubicBezTo>
                  <a:cubicBezTo>
                    <a:pt x="6672228" y="399409"/>
                    <a:pt x="6732533" y="414784"/>
                    <a:pt x="6793179" y="430566"/>
                  </a:cubicBezTo>
                  <a:cubicBezTo>
                    <a:pt x="6854366" y="446484"/>
                    <a:pt x="6915961" y="462875"/>
                    <a:pt x="6977894" y="479741"/>
                  </a:cubicBezTo>
                  <a:cubicBezTo>
                    <a:pt x="7040370" y="496743"/>
                    <a:pt x="7103254" y="514218"/>
                    <a:pt x="7166544" y="532167"/>
                  </a:cubicBezTo>
                  <a:cubicBezTo>
                    <a:pt x="7230377" y="550320"/>
                    <a:pt x="7294617" y="568811"/>
                    <a:pt x="7359264" y="587845"/>
                  </a:cubicBezTo>
                  <a:cubicBezTo>
                    <a:pt x="7424453" y="607013"/>
                    <a:pt x="7490050" y="626656"/>
                    <a:pt x="7556054" y="646773"/>
                  </a:cubicBezTo>
                  <a:cubicBezTo>
                    <a:pt x="7622668" y="667025"/>
                    <a:pt x="7689621" y="687820"/>
                    <a:pt x="7756982" y="709020"/>
                  </a:cubicBezTo>
                  <a:cubicBezTo>
                    <a:pt x="7824953" y="730424"/>
                    <a:pt x="7893331" y="752370"/>
                    <a:pt x="7962116" y="774722"/>
                  </a:cubicBezTo>
                  <a:cubicBezTo>
                    <a:pt x="8031511" y="797345"/>
                    <a:pt x="8101247" y="820443"/>
                    <a:pt x="8171388" y="844013"/>
                  </a:cubicBezTo>
                  <a:cubicBezTo>
                    <a:pt x="8242208" y="867856"/>
                    <a:pt x="8313367" y="892173"/>
                    <a:pt x="8384933" y="916963"/>
                  </a:cubicBezTo>
                  <a:cubicBezTo>
                    <a:pt x="8457178" y="942024"/>
                    <a:pt x="8529829" y="967560"/>
                    <a:pt x="8602888" y="993570"/>
                  </a:cubicBezTo>
                  <a:cubicBezTo>
                    <a:pt x="8676625" y="1019919"/>
                    <a:pt x="8750769" y="1046673"/>
                    <a:pt x="8825320" y="1073970"/>
                  </a:cubicBezTo>
                  <a:cubicBezTo>
                    <a:pt x="8976728" y="1129376"/>
                    <a:pt x="9129561" y="1186882"/>
                    <a:pt x="9283750" y="1246353"/>
                  </a:cubicBezTo>
                  <a:lnTo>
                    <a:pt x="9283208" y="1246150"/>
                  </a:lnTo>
                  <a:lnTo>
                    <a:pt x="9602423" y="1371479"/>
                  </a:lnTo>
                  <a:lnTo>
                    <a:pt x="8841143" y="1371479"/>
                  </a:lnTo>
                  <a:lnTo>
                    <a:pt x="8615302" y="1281980"/>
                  </a:lnTo>
                  <a:cubicBezTo>
                    <a:pt x="8547941" y="1255903"/>
                    <a:pt x="8480852" y="1230367"/>
                    <a:pt x="8414103" y="1205238"/>
                  </a:cubicBezTo>
                  <a:cubicBezTo>
                    <a:pt x="8347896" y="1180380"/>
                    <a:pt x="8282028" y="1155928"/>
                    <a:pt x="8216498" y="1131950"/>
                  </a:cubicBezTo>
                  <a:cubicBezTo>
                    <a:pt x="8151579" y="1108244"/>
                    <a:pt x="8086933" y="1084875"/>
                    <a:pt x="8022557" y="1062049"/>
                  </a:cubicBezTo>
                  <a:cubicBezTo>
                    <a:pt x="7958725" y="1039426"/>
                    <a:pt x="7895298" y="1017209"/>
                    <a:pt x="7832143" y="995466"/>
                  </a:cubicBezTo>
                  <a:cubicBezTo>
                    <a:pt x="7769463" y="973927"/>
                    <a:pt x="7707124" y="952862"/>
                    <a:pt x="7645122" y="932203"/>
                  </a:cubicBezTo>
                  <a:cubicBezTo>
                    <a:pt x="7583663" y="911680"/>
                    <a:pt x="7522475" y="891631"/>
                    <a:pt x="7461627" y="872056"/>
                  </a:cubicBezTo>
                  <a:cubicBezTo>
                    <a:pt x="7401254" y="852616"/>
                    <a:pt x="7341288" y="833583"/>
                    <a:pt x="7281592" y="815024"/>
                  </a:cubicBezTo>
                  <a:cubicBezTo>
                    <a:pt x="7222372" y="796600"/>
                    <a:pt x="7163559" y="778583"/>
                    <a:pt x="7105017" y="761039"/>
                  </a:cubicBezTo>
                  <a:cubicBezTo>
                    <a:pt x="7047017" y="743632"/>
                    <a:pt x="6989358" y="726631"/>
                    <a:pt x="6931970" y="710103"/>
                  </a:cubicBezTo>
                  <a:cubicBezTo>
                    <a:pt x="6875056" y="693712"/>
                    <a:pt x="6818482" y="677728"/>
                    <a:pt x="6762245" y="662149"/>
                  </a:cubicBezTo>
                  <a:cubicBezTo>
                    <a:pt x="6706417" y="646705"/>
                    <a:pt x="6650927" y="631668"/>
                    <a:pt x="6595846" y="617106"/>
                  </a:cubicBezTo>
                  <a:cubicBezTo>
                    <a:pt x="6541103" y="602610"/>
                    <a:pt x="6486767" y="588522"/>
                    <a:pt x="6432770" y="574839"/>
                  </a:cubicBezTo>
                  <a:cubicBezTo>
                    <a:pt x="6379180" y="561293"/>
                    <a:pt x="6325861" y="548084"/>
                    <a:pt x="6273018" y="535351"/>
                  </a:cubicBezTo>
                  <a:cubicBezTo>
                    <a:pt x="6220514" y="522685"/>
                    <a:pt x="6168347" y="510357"/>
                    <a:pt x="6116589" y="498503"/>
                  </a:cubicBezTo>
                  <a:cubicBezTo>
                    <a:pt x="6065170" y="486650"/>
                    <a:pt x="6014090" y="475271"/>
                    <a:pt x="5963418" y="464298"/>
                  </a:cubicBezTo>
                  <a:cubicBezTo>
                    <a:pt x="5913084" y="453392"/>
                    <a:pt x="5863089" y="442894"/>
                    <a:pt x="5813502" y="432802"/>
                  </a:cubicBezTo>
                  <a:cubicBezTo>
                    <a:pt x="5764253" y="422777"/>
                    <a:pt x="5715344" y="413091"/>
                    <a:pt x="5666842" y="403811"/>
                  </a:cubicBezTo>
                  <a:cubicBezTo>
                    <a:pt x="5618611" y="394600"/>
                    <a:pt x="5570786" y="385726"/>
                    <a:pt x="5523370" y="377259"/>
                  </a:cubicBezTo>
                  <a:cubicBezTo>
                    <a:pt x="5476157" y="368860"/>
                    <a:pt x="5429418" y="360801"/>
                    <a:pt x="5383019" y="353079"/>
                  </a:cubicBezTo>
                  <a:cubicBezTo>
                    <a:pt x="5336891" y="345425"/>
                    <a:pt x="5291171" y="338110"/>
                    <a:pt x="5245856" y="331200"/>
                  </a:cubicBezTo>
                  <a:cubicBezTo>
                    <a:pt x="5200678" y="324292"/>
                    <a:pt x="5155974" y="317722"/>
                    <a:pt x="5111678" y="311558"/>
                  </a:cubicBezTo>
                  <a:cubicBezTo>
                    <a:pt x="5067653" y="305394"/>
                    <a:pt x="5023968" y="299637"/>
                    <a:pt x="4980688" y="294218"/>
                  </a:cubicBezTo>
                  <a:cubicBezTo>
                    <a:pt x="4937613" y="288800"/>
                    <a:pt x="4894944" y="283787"/>
                    <a:pt x="4852683" y="279046"/>
                  </a:cubicBezTo>
                  <a:cubicBezTo>
                    <a:pt x="4810625" y="274304"/>
                    <a:pt x="4768907" y="269901"/>
                    <a:pt x="4727595" y="265838"/>
                  </a:cubicBezTo>
                  <a:cubicBezTo>
                    <a:pt x="4686486" y="261773"/>
                    <a:pt x="4645785" y="257981"/>
                    <a:pt x="4605423" y="254593"/>
                  </a:cubicBezTo>
                  <a:cubicBezTo>
                    <a:pt x="4565265" y="251207"/>
                    <a:pt x="4525514" y="248091"/>
                    <a:pt x="4486101" y="245314"/>
                  </a:cubicBezTo>
                  <a:cubicBezTo>
                    <a:pt x="4446891" y="242537"/>
                    <a:pt x="4408022" y="240030"/>
                    <a:pt x="4369560" y="237864"/>
                  </a:cubicBezTo>
                  <a:cubicBezTo>
                    <a:pt x="4331234" y="235696"/>
                    <a:pt x="4293245" y="233799"/>
                    <a:pt x="4255732" y="232241"/>
                  </a:cubicBezTo>
                  <a:cubicBezTo>
                    <a:pt x="4218288" y="230684"/>
                    <a:pt x="4181249" y="229397"/>
                    <a:pt x="4144551" y="228380"/>
                  </a:cubicBezTo>
                  <a:cubicBezTo>
                    <a:pt x="4108055" y="227364"/>
                    <a:pt x="4071899" y="226687"/>
                    <a:pt x="4036082" y="226213"/>
                  </a:cubicBezTo>
                  <a:cubicBezTo>
                    <a:pt x="4000401" y="225806"/>
                    <a:pt x="3965059" y="225604"/>
                    <a:pt x="3930123" y="225671"/>
                  </a:cubicBezTo>
                  <a:cubicBezTo>
                    <a:pt x="3895323" y="225739"/>
                    <a:pt x="3860796" y="226077"/>
                    <a:pt x="3826675" y="226620"/>
                  </a:cubicBezTo>
                  <a:cubicBezTo>
                    <a:pt x="3758703" y="227839"/>
                    <a:pt x="3692090" y="229938"/>
                    <a:pt x="3626899" y="233054"/>
                  </a:cubicBezTo>
                  <a:cubicBezTo>
                    <a:pt x="3562049" y="236102"/>
                    <a:pt x="3498487" y="240099"/>
                    <a:pt x="3436215" y="244976"/>
                  </a:cubicBezTo>
                  <a:cubicBezTo>
                    <a:pt x="3374213" y="249853"/>
                    <a:pt x="3313500" y="255542"/>
                    <a:pt x="3254009" y="262044"/>
                  </a:cubicBezTo>
                  <a:cubicBezTo>
                    <a:pt x="3194721" y="268547"/>
                    <a:pt x="3136654" y="275862"/>
                    <a:pt x="3079807" y="283923"/>
                  </a:cubicBezTo>
                  <a:cubicBezTo>
                    <a:pt x="3023098" y="291982"/>
                    <a:pt x="2967540" y="300720"/>
                    <a:pt x="2913069" y="310204"/>
                  </a:cubicBezTo>
                  <a:cubicBezTo>
                    <a:pt x="2858733" y="319686"/>
                    <a:pt x="2805481" y="329778"/>
                    <a:pt x="2753249" y="340615"/>
                  </a:cubicBezTo>
                  <a:cubicBezTo>
                    <a:pt x="2701152" y="351386"/>
                    <a:pt x="2650003" y="362832"/>
                    <a:pt x="2599874" y="374889"/>
                  </a:cubicBezTo>
                  <a:cubicBezTo>
                    <a:pt x="2549744" y="386878"/>
                    <a:pt x="2500630" y="399544"/>
                    <a:pt x="2452400" y="412752"/>
                  </a:cubicBezTo>
                  <a:cubicBezTo>
                    <a:pt x="2441886" y="415665"/>
                    <a:pt x="2431438" y="418578"/>
                    <a:pt x="2420991" y="421490"/>
                  </a:cubicBezTo>
                  <a:cubicBezTo>
                    <a:pt x="2410613" y="424403"/>
                    <a:pt x="2400166" y="427383"/>
                    <a:pt x="2389856" y="430363"/>
                  </a:cubicBezTo>
                  <a:cubicBezTo>
                    <a:pt x="2379545" y="433343"/>
                    <a:pt x="2369233" y="436392"/>
                    <a:pt x="2358991" y="439439"/>
                  </a:cubicBezTo>
                  <a:cubicBezTo>
                    <a:pt x="2348747" y="442487"/>
                    <a:pt x="2338504" y="445536"/>
                    <a:pt x="2328328" y="448651"/>
                  </a:cubicBezTo>
                  <a:cubicBezTo>
                    <a:pt x="2291901" y="459760"/>
                    <a:pt x="2255948" y="471207"/>
                    <a:pt x="2220539" y="482992"/>
                  </a:cubicBezTo>
                  <a:cubicBezTo>
                    <a:pt x="2185061" y="494710"/>
                    <a:pt x="2150125" y="506835"/>
                    <a:pt x="2115665" y="519230"/>
                  </a:cubicBezTo>
                  <a:cubicBezTo>
                    <a:pt x="2081205" y="531625"/>
                    <a:pt x="2047152" y="544291"/>
                    <a:pt x="2013573" y="557296"/>
                  </a:cubicBezTo>
                  <a:cubicBezTo>
                    <a:pt x="1979995" y="570302"/>
                    <a:pt x="1946755" y="583577"/>
                    <a:pt x="1913990" y="597124"/>
                  </a:cubicBezTo>
                  <a:cubicBezTo>
                    <a:pt x="1830147" y="632007"/>
                    <a:pt x="1748947" y="668719"/>
                    <a:pt x="1670258" y="707056"/>
                  </a:cubicBezTo>
                  <a:cubicBezTo>
                    <a:pt x="1591231" y="745597"/>
                    <a:pt x="1514577" y="785830"/>
                    <a:pt x="1440025" y="827690"/>
                  </a:cubicBezTo>
                  <a:cubicBezTo>
                    <a:pt x="1365136" y="869753"/>
                    <a:pt x="1292213" y="913509"/>
                    <a:pt x="1221189" y="958755"/>
                  </a:cubicBezTo>
                  <a:cubicBezTo>
                    <a:pt x="1149691" y="1004272"/>
                    <a:pt x="1080024" y="1051415"/>
                    <a:pt x="1011918" y="1099980"/>
                  </a:cubicBezTo>
                  <a:cubicBezTo>
                    <a:pt x="994754" y="1112172"/>
                    <a:pt x="977728" y="1124432"/>
                    <a:pt x="960837" y="1136827"/>
                  </a:cubicBezTo>
                  <a:cubicBezTo>
                    <a:pt x="943878" y="1149290"/>
                    <a:pt x="927056" y="1161821"/>
                    <a:pt x="910300" y="1174420"/>
                  </a:cubicBezTo>
                  <a:cubicBezTo>
                    <a:pt x="893544" y="1187086"/>
                    <a:pt x="876857" y="1199819"/>
                    <a:pt x="860237" y="1212622"/>
                  </a:cubicBezTo>
                  <a:cubicBezTo>
                    <a:pt x="843618" y="1225423"/>
                    <a:pt x="827066" y="1238360"/>
                    <a:pt x="810514" y="1251365"/>
                  </a:cubicBezTo>
                  <a:lnTo>
                    <a:pt x="722397" y="1321673"/>
                  </a:lnTo>
                  <a:cubicBezTo>
                    <a:pt x="719344" y="1324180"/>
                    <a:pt x="716291" y="1326685"/>
                    <a:pt x="713170" y="1329056"/>
                  </a:cubicBezTo>
                  <a:cubicBezTo>
                    <a:pt x="710051" y="1331427"/>
                    <a:pt x="706930" y="1333865"/>
                    <a:pt x="703809" y="1336236"/>
                  </a:cubicBezTo>
                  <a:cubicBezTo>
                    <a:pt x="700689" y="1338606"/>
                    <a:pt x="697501" y="1340977"/>
                    <a:pt x="694380" y="1343348"/>
                  </a:cubicBezTo>
                  <a:cubicBezTo>
                    <a:pt x="691260" y="1345718"/>
                    <a:pt x="688072" y="1348089"/>
                    <a:pt x="684951" y="1350460"/>
                  </a:cubicBezTo>
                  <a:lnTo>
                    <a:pt x="666093" y="1364820"/>
                  </a:lnTo>
                  <a:cubicBezTo>
                    <a:pt x="664532" y="1366039"/>
                    <a:pt x="662905" y="1367190"/>
                    <a:pt x="661344" y="1368342"/>
                  </a:cubicBezTo>
                  <a:lnTo>
                    <a:pt x="656970" y="1371479"/>
                  </a:lnTo>
                  <a:lnTo>
                    <a:pt x="0" y="1371479"/>
                  </a:lnTo>
                  <a:lnTo>
                    <a:pt x="47232" y="1351815"/>
                  </a:lnTo>
                  <a:cubicBezTo>
                    <a:pt x="66972" y="1343144"/>
                    <a:pt x="86780" y="1334001"/>
                    <a:pt x="106520" y="1324450"/>
                  </a:cubicBezTo>
                  <a:cubicBezTo>
                    <a:pt x="129991" y="1313070"/>
                    <a:pt x="153462" y="1301081"/>
                    <a:pt x="176797" y="1288551"/>
                  </a:cubicBezTo>
                  <a:cubicBezTo>
                    <a:pt x="200133" y="1276020"/>
                    <a:pt x="223332" y="1262948"/>
                    <a:pt x="246463" y="1249266"/>
                  </a:cubicBezTo>
                  <a:cubicBezTo>
                    <a:pt x="269528" y="1235651"/>
                    <a:pt x="292456" y="1221427"/>
                    <a:pt x="315181" y="1206728"/>
                  </a:cubicBezTo>
                  <a:cubicBezTo>
                    <a:pt x="337905" y="1192030"/>
                    <a:pt x="360427" y="1176858"/>
                    <a:pt x="382677" y="1161076"/>
                  </a:cubicBezTo>
                  <a:cubicBezTo>
                    <a:pt x="384102" y="1160128"/>
                    <a:pt x="385458" y="1159179"/>
                    <a:pt x="386883" y="1158164"/>
                  </a:cubicBezTo>
                  <a:cubicBezTo>
                    <a:pt x="388307" y="1157148"/>
                    <a:pt x="389664" y="1156199"/>
                    <a:pt x="391089" y="1155251"/>
                  </a:cubicBezTo>
                  <a:cubicBezTo>
                    <a:pt x="392514" y="1154303"/>
                    <a:pt x="393937" y="1153287"/>
                    <a:pt x="395294" y="1152338"/>
                  </a:cubicBezTo>
                  <a:cubicBezTo>
                    <a:pt x="396651" y="1151323"/>
                    <a:pt x="398076" y="1150374"/>
                    <a:pt x="399433" y="1149358"/>
                  </a:cubicBezTo>
                  <a:lnTo>
                    <a:pt x="415849" y="1137233"/>
                  </a:lnTo>
                  <a:cubicBezTo>
                    <a:pt x="418629" y="1135202"/>
                    <a:pt x="421343" y="1133237"/>
                    <a:pt x="424125" y="1131206"/>
                  </a:cubicBezTo>
                  <a:cubicBezTo>
                    <a:pt x="426906" y="1129241"/>
                    <a:pt x="429686" y="1127209"/>
                    <a:pt x="432400" y="1125177"/>
                  </a:cubicBezTo>
                  <a:cubicBezTo>
                    <a:pt x="435182" y="1123145"/>
                    <a:pt x="437896" y="1121112"/>
                    <a:pt x="440608" y="1119081"/>
                  </a:cubicBezTo>
                  <a:cubicBezTo>
                    <a:pt x="443322" y="1117049"/>
                    <a:pt x="445967" y="1114950"/>
                    <a:pt x="448681" y="1112849"/>
                  </a:cubicBezTo>
                  <a:lnTo>
                    <a:pt x="534493" y="1046808"/>
                  </a:lnTo>
                  <a:cubicBezTo>
                    <a:pt x="551383" y="1033940"/>
                    <a:pt x="568342" y="1021206"/>
                    <a:pt x="585369" y="1008471"/>
                  </a:cubicBezTo>
                  <a:cubicBezTo>
                    <a:pt x="602395" y="995805"/>
                    <a:pt x="619422" y="983206"/>
                    <a:pt x="636585" y="970676"/>
                  </a:cubicBezTo>
                  <a:cubicBezTo>
                    <a:pt x="653747" y="958213"/>
                    <a:pt x="670909" y="945818"/>
                    <a:pt x="688274" y="933490"/>
                  </a:cubicBezTo>
                  <a:cubicBezTo>
                    <a:pt x="705573" y="921230"/>
                    <a:pt x="723007" y="909038"/>
                    <a:pt x="740576" y="896982"/>
                  </a:cubicBezTo>
                  <a:cubicBezTo>
                    <a:pt x="810242" y="848823"/>
                    <a:pt x="881537" y="801951"/>
                    <a:pt x="954733" y="756570"/>
                  </a:cubicBezTo>
                  <a:cubicBezTo>
                    <a:pt x="1027384" y="711459"/>
                    <a:pt x="1102003" y="667770"/>
                    <a:pt x="1178792" y="625572"/>
                  </a:cubicBezTo>
                  <a:cubicBezTo>
                    <a:pt x="1255107" y="583645"/>
                    <a:pt x="1333728" y="543140"/>
                    <a:pt x="1414790" y="504328"/>
                  </a:cubicBezTo>
                  <a:cubicBezTo>
                    <a:pt x="1495515" y="465653"/>
                    <a:pt x="1578885" y="428534"/>
                    <a:pt x="1665035" y="393109"/>
                  </a:cubicBezTo>
                  <a:cubicBezTo>
                    <a:pt x="1698750" y="379360"/>
                    <a:pt x="1732803" y="365880"/>
                    <a:pt x="1767399" y="352604"/>
                  </a:cubicBezTo>
                  <a:cubicBezTo>
                    <a:pt x="1801927" y="339397"/>
                    <a:pt x="1836930" y="326392"/>
                    <a:pt x="1872408" y="313726"/>
                  </a:cubicBezTo>
                  <a:cubicBezTo>
                    <a:pt x="1907885" y="300991"/>
                    <a:pt x="1943838" y="288596"/>
                    <a:pt x="1980334" y="276540"/>
                  </a:cubicBezTo>
                  <a:cubicBezTo>
                    <a:pt x="2016828" y="264483"/>
                    <a:pt x="2053867" y="252697"/>
                    <a:pt x="2091448" y="241250"/>
                  </a:cubicBezTo>
                  <a:cubicBezTo>
                    <a:pt x="2101963" y="237999"/>
                    <a:pt x="2112545" y="234883"/>
                    <a:pt x="2123127" y="231700"/>
                  </a:cubicBezTo>
                  <a:cubicBezTo>
                    <a:pt x="2133709" y="228584"/>
                    <a:pt x="2144360" y="225468"/>
                    <a:pt x="2155077" y="222352"/>
                  </a:cubicBezTo>
                  <a:cubicBezTo>
                    <a:pt x="2165795" y="219236"/>
                    <a:pt x="2176513" y="216189"/>
                    <a:pt x="2187299" y="213140"/>
                  </a:cubicBezTo>
                  <a:cubicBezTo>
                    <a:pt x="2198085" y="210092"/>
                    <a:pt x="2208939" y="207045"/>
                    <a:pt x="2219792" y="204064"/>
                  </a:cubicBezTo>
                  <a:cubicBezTo>
                    <a:pt x="2269651" y="190314"/>
                    <a:pt x="2320459" y="177174"/>
                    <a:pt x="2372286" y="164576"/>
                  </a:cubicBezTo>
                  <a:cubicBezTo>
                    <a:pt x="2424180" y="151977"/>
                    <a:pt x="2477091" y="139988"/>
                    <a:pt x="2531157" y="128609"/>
                  </a:cubicBezTo>
                  <a:cubicBezTo>
                    <a:pt x="2585289" y="117230"/>
                    <a:pt x="2640575" y="106460"/>
                    <a:pt x="2697014" y="96368"/>
                  </a:cubicBezTo>
                  <a:cubicBezTo>
                    <a:pt x="2753588" y="86275"/>
                    <a:pt x="2811383" y="76792"/>
                    <a:pt x="2870400" y="68122"/>
                  </a:cubicBezTo>
                  <a:cubicBezTo>
                    <a:pt x="2929553" y="59453"/>
                    <a:pt x="2990062" y="51460"/>
                    <a:pt x="3051928" y="44280"/>
                  </a:cubicBezTo>
                  <a:cubicBezTo>
                    <a:pt x="3113997" y="37033"/>
                    <a:pt x="3177423" y="30666"/>
                    <a:pt x="3242274" y="25112"/>
                  </a:cubicBezTo>
                  <a:cubicBezTo>
                    <a:pt x="3307395" y="19557"/>
                    <a:pt x="3373942" y="14883"/>
                    <a:pt x="3441981" y="11091"/>
                  </a:cubicBezTo>
                  <a:cubicBezTo>
                    <a:pt x="3510359" y="7297"/>
                    <a:pt x="3580228" y="4385"/>
                    <a:pt x="3651727" y="2556"/>
                  </a:cubicBezTo>
                  <a:cubicBezTo>
                    <a:pt x="3687612" y="1607"/>
                    <a:pt x="3723904" y="930"/>
                    <a:pt x="3760603" y="524"/>
                  </a:cubicBezTo>
                  <a:cubicBezTo>
                    <a:pt x="3797369" y="50"/>
                    <a:pt x="3834611" y="-86"/>
                    <a:pt x="3872192" y="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4" name="Freeform: Shape 33">
            <a:extLst>
              <a:ext uri="{FF2B5EF4-FFF2-40B4-BE49-F238E27FC236}">
                <a16:creationId xmlns:a16="http://schemas.microsoft.com/office/drawing/2014/main" id="{58E1DEDB-233E-1D5D-68A0-71242C1D0DE0}"/>
              </a:ext>
            </a:extLst>
          </p:cNvPr>
          <p:cNvSpPr/>
          <p:nvPr userDrawn="1"/>
        </p:nvSpPr>
        <p:spPr>
          <a:xfrm>
            <a:off x="2988124" y="5798010"/>
            <a:ext cx="7706792" cy="1059990"/>
          </a:xfrm>
          <a:custGeom>
            <a:avLst/>
            <a:gdLst>
              <a:gd name="connsiteX0" fmla="*/ 3130972 w 7706792"/>
              <a:gd name="connsiteY0" fmla="*/ 0 h 1059990"/>
              <a:gd name="connsiteX1" fmla="*/ 3234760 w 7706792"/>
              <a:gd name="connsiteY1" fmla="*/ 881 h 1059990"/>
              <a:gd name="connsiteX2" fmla="*/ 3340923 w 7706792"/>
              <a:gd name="connsiteY2" fmla="*/ 3387 h 1059990"/>
              <a:gd name="connsiteX3" fmla="*/ 3449595 w 7706792"/>
              <a:gd name="connsiteY3" fmla="*/ 7587 h 1059990"/>
              <a:gd name="connsiteX4" fmla="*/ 3560913 w 7706792"/>
              <a:gd name="connsiteY4" fmla="*/ 13547 h 1059990"/>
              <a:gd name="connsiteX5" fmla="*/ 3674808 w 7706792"/>
              <a:gd name="connsiteY5" fmla="*/ 21269 h 1059990"/>
              <a:gd name="connsiteX6" fmla="*/ 3791349 w 7706792"/>
              <a:gd name="connsiteY6" fmla="*/ 30819 h 1059990"/>
              <a:gd name="connsiteX7" fmla="*/ 3910604 w 7706792"/>
              <a:gd name="connsiteY7" fmla="*/ 42267 h 1059990"/>
              <a:gd name="connsiteX8" fmla="*/ 4032640 w 7706792"/>
              <a:gd name="connsiteY8" fmla="*/ 55678 h 1059990"/>
              <a:gd name="connsiteX9" fmla="*/ 4157457 w 7706792"/>
              <a:gd name="connsiteY9" fmla="*/ 71053 h 1059990"/>
              <a:gd name="connsiteX10" fmla="*/ 4285122 w 7706792"/>
              <a:gd name="connsiteY10" fmla="*/ 88528 h 1059990"/>
              <a:gd name="connsiteX11" fmla="*/ 4415706 w 7706792"/>
              <a:gd name="connsiteY11" fmla="*/ 108239 h 1059990"/>
              <a:gd name="connsiteX12" fmla="*/ 4549273 w 7706792"/>
              <a:gd name="connsiteY12" fmla="*/ 130185 h 1059990"/>
              <a:gd name="connsiteX13" fmla="*/ 4685758 w 7706792"/>
              <a:gd name="connsiteY13" fmla="*/ 154366 h 1059990"/>
              <a:gd name="connsiteX14" fmla="*/ 4825227 w 7706792"/>
              <a:gd name="connsiteY14" fmla="*/ 180917 h 1059990"/>
              <a:gd name="connsiteX15" fmla="*/ 4967681 w 7706792"/>
              <a:gd name="connsiteY15" fmla="*/ 209839 h 1059990"/>
              <a:gd name="connsiteX16" fmla="*/ 5113187 w 7706792"/>
              <a:gd name="connsiteY16" fmla="*/ 241133 h 1059990"/>
              <a:gd name="connsiteX17" fmla="*/ 5261746 w 7706792"/>
              <a:gd name="connsiteY17" fmla="*/ 275067 h 1059990"/>
              <a:gd name="connsiteX18" fmla="*/ 5413426 w 7706792"/>
              <a:gd name="connsiteY18" fmla="*/ 311644 h 1059990"/>
              <a:gd name="connsiteX19" fmla="*/ 5568159 w 7706792"/>
              <a:gd name="connsiteY19" fmla="*/ 350794 h 1059990"/>
              <a:gd name="connsiteX20" fmla="*/ 5726080 w 7706792"/>
              <a:gd name="connsiteY20" fmla="*/ 392585 h 1059990"/>
              <a:gd name="connsiteX21" fmla="*/ 5887188 w 7706792"/>
              <a:gd name="connsiteY21" fmla="*/ 437155 h 1059990"/>
              <a:gd name="connsiteX22" fmla="*/ 6051418 w 7706792"/>
              <a:gd name="connsiteY22" fmla="*/ 484568 h 1059990"/>
              <a:gd name="connsiteX23" fmla="*/ 6218767 w 7706792"/>
              <a:gd name="connsiteY23" fmla="*/ 534894 h 1059990"/>
              <a:gd name="connsiteX24" fmla="*/ 6389372 w 7706792"/>
              <a:gd name="connsiteY24" fmla="*/ 588133 h 1059990"/>
              <a:gd name="connsiteX25" fmla="*/ 6563234 w 7706792"/>
              <a:gd name="connsiteY25" fmla="*/ 644284 h 1059990"/>
              <a:gd name="connsiteX26" fmla="*/ 6740285 w 7706792"/>
              <a:gd name="connsiteY26" fmla="*/ 703484 h 1059990"/>
              <a:gd name="connsiteX27" fmla="*/ 6920590 w 7706792"/>
              <a:gd name="connsiteY27" fmla="*/ 765732 h 1059990"/>
              <a:gd name="connsiteX28" fmla="*/ 7104152 w 7706792"/>
              <a:gd name="connsiteY28" fmla="*/ 831163 h 1059990"/>
              <a:gd name="connsiteX29" fmla="*/ 7290971 w 7706792"/>
              <a:gd name="connsiteY29" fmla="*/ 899844 h 1059990"/>
              <a:gd name="connsiteX30" fmla="*/ 7481114 w 7706792"/>
              <a:gd name="connsiteY30" fmla="*/ 971778 h 1059990"/>
              <a:gd name="connsiteX31" fmla="*/ 7674716 w 7706792"/>
              <a:gd name="connsiteY31" fmla="*/ 1047030 h 1059990"/>
              <a:gd name="connsiteX32" fmla="*/ 7706792 w 7706792"/>
              <a:gd name="connsiteY32" fmla="*/ 1059990 h 1059990"/>
              <a:gd name="connsiteX33" fmla="*/ 6945878 w 7706792"/>
              <a:gd name="connsiteY33" fmla="*/ 1059990 h 1059990"/>
              <a:gd name="connsiteX34" fmla="*/ 6784174 w 7706792"/>
              <a:gd name="connsiteY34" fmla="*/ 999074 h 1059990"/>
              <a:gd name="connsiteX35" fmla="*/ 6622590 w 7706792"/>
              <a:gd name="connsiteY35" fmla="*/ 940147 h 1059990"/>
              <a:gd name="connsiteX36" fmla="*/ 6463720 w 7706792"/>
              <a:gd name="connsiteY36" fmla="*/ 883994 h 1059990"/>
              <a:gd name="connsiteX37" fmla="*/ 6307564 w 7706792"/>
              <a:gd name="connsiteY37" fmla="*/ 830621 h 1059990"/>
              <a:gd name="connsiteX38" fmla="*/ 6154052 w 7706792"/>
              <a:gd name="connsiteY38" fmla="*/ 779887 h 1059990"/>
              <a:gd name="connsiteX39" fmla="*/ 6003118 w 7706792"/>
              <a:gd name="connsiteY39" fmla="*/ 731797 h 1059990"/>
              <a:gd name="connsiteX40" fmla="*/ 5854831 w 7706792"/>
              <a:gd name="connsiteY40" fmla="*/ 686415 h 1059990"/>
              <a:gd name="connsiteX41" fmla="*/ 5709121 w 7706792"/>
              <a:gd name="connsiteY41" fmla="*/ 643607 h 1059990"/>
              <a:gd name="connsiteX42" fmla="*/ 5566055 w 7706792"/>
              <a:gd name="connsiteY42" fmla="*/ 603306 h 1059990"/>
              <a:gd name="connsiteX43" fmla="*/ 5425568 w 7706792"/>
              <a:gd name="connsiteY43" fmla="*/ 565442 h 1059990"/>
              <a:gd name="connsiteX44" fmla="*/ 5287661 w 7706792"/>
              <a:gd name="connsiteY44" fmla="*/ 529950 h 1059990"/>
              <a:gd name="connsiteX45" fmla="*/ 5152328 w 7706792"/>
              <a:gd name="connsiteY45" fmla="*/ 496828 h 1059990"/>
              <a:gd name="connsiteX46" fmla="*/ 5019575 w 7706792"/>
              <a:gd name="connsiteY46" fmla="*/ 466212 h 1059990"/>
              <a:gd name="connsiteX47" fmla="*/ 4889399 w 7706792"/>
              <a:gd name="connsiteY47" fmla="*/ 437832 h 1059990"/>
              <a:gd name="connsiteX48" fmla="*/ 4761733 w 7706792"/>
              <a:gd name="connsiteY48" fmla="*/ 411686 h 1059990"/>
              <a:gd name="connsiteX49" fmla="*/ 4636510 w 7706792"/>
              <a:gd name="connsiteY49" fmla="*/ 387641 h 1059990"/>
              <a:gd name="connsiteX50" fmla="*/ 4513795 w 7706792"/>
              <a:gd name="connsiteY50" fmla="*/ 365696 h 1059990"/>
              <a:gd name="connsiteX51" fmla="*/ 4393591 w 7706792"/>
              <a:gd name="connsiteY51" fmla="*/ 345849 h 1059990"/>
              <a:gd name="connsiteX52" fmla="*/ 4275897 w 7706792"/>
              <a:gd name="connsiteY52" fmla="*/ 328171 h 1059990"/>
              <a:gd name="connsiteX53" fmla="*/ 4160576 w 7706792"/>
              <a:gd name="connsiteY53" fmla="*/ 312456 h 1059990"/>
              <a:gd name="connsiteX54" fmla="*/ 4047631 w 7706792"/>
              <a:gd name="connsiteY54" fmla="*/ 298639 h 1059990"/>
              <a:gd name="connsiteX55" fmla="*/ 3937059 w 7706792"/>
              <a:gd name="connsiteY55" fmla="*/ 286650 h 1059990"/>
              <a:gd name="connsiteX56" fmla="*/ 3828794 w 7706792"/>
              <a:gd name="connsiteY56" fmla="*/ 276422 h 1059990"/>
              <a:gd name="connsiteX57" fmla="*/ 3722768 w 7706792"/>
              <a:gd name="connsiteY57" fmla="*/ 267955 h 1059990"/>
              <a:gd name="connsiteX58" fmla="*/ 3618912 w 7706792"/>
              <a:gd name="connsiteY58" fmla="*/ 261182 h 1059990"/>
              <a:gd name="connsiteX59" fmla="*/ 3517295 w 7706792"/>
              <a:gd name="connsiteY59" fmla="*/ 256102 h 1059990"/>
              <a:gd name="connsiteX60" fmla="*/ 3417848 w 7706792"/>
              <a:gd name="connsiteY60" fmla="*/ 252647 h 1059990"/>
              <a:gd name="connsiteX61" fmla="*/ 3320504 w 7706792"/>
              <a:gd name="connsiteY61" fmla="*/ 250818 h 1059990"/>
              <a:gd name="connsiteX62" fmla="*/ 3225196 w 7706792"/>
              <a:gd name="connsiteY62" fmla="*/ 250412 h 1059990"/>
              <a:gd name="connsiteX63" fmla="*/ 3040549 w 7706792"/>
              <a:gd name="connsiteY63" fmla="*/ 254002 h 1059990"/>
              <a:gd name="connsiteX64" fmla="*/ 2863498 w 7706792"/>
              <a:gd name="connsiteY64" fmla="*/ 263078 h 1059990"/>
              <a:gd name="connsiteX65" fmla="*/ 2693639 w 7706792"/>
              <a:gd name="connsiteY65" fmla="*/ 277235 h 1059990"/>
              <a:gd name="connsiteX66" fmla="*/ 2530562 w 7706792"/>
              <a:gd name="connsiteY66" fmla="*/ 296200 h 1059990"/>
              <a:gd name="connsiteX67" fmla="*/ 2373863 w 7706792"/>
              <a:gd name="connsiteY67" fmla="*/ 319704 h 1059990"/>
              <a:gd name="connsiteX68" fmla="*/ 2223134 w 7706792"/>
              <a:gd name="connsiteY68" fmla="*/ 347474 h 1059990"/>
              <a:gd name="connsiteX69" fmla="*/ 2077966 w 7706792"/>
              <a:gd name="connsiteY69" fmla="*/ 379242 h 1059990"/>
              <a:gd name="connsiteX70" fmla="*/ 1938021 w 7706792"/>
              <a:gd name="connsiteY70" fmla="*/ 414802 h 1059990"/>
              <a:gd name="connsiteX71" fmla="*/ 1908174 w 7706792"/>
              <a:gd name="connsiteY71" fmla="*/ 423065 h 1059990"/>
              <a:gd name="connsiteX72" fmla="*/ 1878530 w 7706792"/>
              <a:gd name="connsiteY72" fmla="*/ 431464 h 1059990"/>
              <a:gd name="connsiteX73" fmla="*/ 1849158 w 7706792"/>
              <a:gd name="connsiteY73" fmla="*/ 440067 h 1059990"/>
              <a:gd name="connsiteX74" fmla="*/ 1819988 w 7706792"/>
              <a:gd name="connsiteY74" fmla="*/ 448805 h 1059990"/>
              <a:gd name="connsiteX75" fmla="*/ 1717150 w 7706792"/>
              <a:gd name="connsiteY75" fmla="*/ 481656 h 1059990"/>
              <a:gd name="connsiteX76" fmla="*/ 1616957 w 7706792"/>
              <a:gd name="connsiteY76" fmla="*/ 516539 h 1059990"/>
              <a:gd name="connsiteX77" fmla="*/ 1519206 w 7706792"/>
              <a:gd name="connsiteY77" fmla="*/ 553453 h 1059990"/>
              <a:gd name="connsiteX78" fmla="*/ 1423694 w 7706792"/>
              <a:gd name="connsiteY78" fmla="*/ 592197 h 1059990"/>
              <a:gd name="connsiteX79" fmla="*/ 1189662 w 7706792"/>
              <a:gd name="connsiteY79" fmla="*/ 700098 h 1059990"/>
              <a:gd name="connsiteX80" fmla="*/ 967977 w 7706792"/>
              <a:gd name="connsiteY80" fmla="*/ 819783 h 1059990"/>
              <a:gd name="connsiteX81" fmla="*/ 756806 w 7706792"/>
              <a:gd name="connsiteY81" fmla="*/ 950984 h 1059990"/>
              <a:gd name="connsiteX82" fmla="*/ 602111 w 7706792"/>
              <a:gd name="connsiteY82" fmla="*/ 1059990 h 1059990"/>
              <a:gd name="connsiteX83" fmla="*/ 0 w 7706792"/>
              <a:gd name="connsiteY83" fmla="*/ 1059990 h 1059990"/>
              <a:gd name="connsiteX84" fmla="*/ 51522 w 7706792"/>
              <a:gd name="connsiteY84" fmla="*/ 1018379 h 1059990"/>
              <a:gd name="connsiteX85" fmla="*/ 100838 w 7706792"/>
              <a:gd name="connsiteY85" fmla="*/ 979432 h 1059990"/>
              <a:gd name="connsiteX86" fmla="*/ 150426 w 7706792"/>
              <a:gd name="connsiteY86" fmla="*/ 941094 h 1059990"/>
              <a:gd name="connsiteX87" fmla="*/ 200488 w 7706792"/>
              <a:gd name="connsiteY87" fmla="*/ 903367 h 1059990"/>
              <a:gd name="connsiteX88" fmla="*/ 251161 w 7706792"/>
              <a:gd name="connsiteY88" fmla="*/ 866384 h 1059990"/>
              <a:gd name="connsiteX89" fmla="*/ 458602 w 7706792"/>
              <a:gd name="connsiteY89" fmla="*/ 724821 h 1059990"/>
              <a:gd name="connsiteX90" fmla="*/ 675472 w 7706792"/>
              <a:gd name="connsiteY90" fmla="*/ 593687 h 1059990"/>
              <a:gd name="connsiteX91" fmla="*/ 903534 w 7706792"/>
              <a:gd name="connsiteY91" fmla="*/ 473256 h 1059990"/>
              <a:gd name="connsiteX92" fmla="*/ 1144824 w 7706792"/>
              <a:gd name="connsiteY92" fmla="*/ 363799 h 1059990"/>
              <a:gd name="connsiteX93" fmla="*/ 1243320 w 7706792"/>
              <a:gd name="connsiteY93" fmla="*/ 324242 h 1059990"/>
              <a:gd name="connsiteX94" fmla="*/ 1344260 w 7706792"/>
              <a:gd name="connsiteY94" fmla="*/ 286446 h 1059990"/>
              <a:gd name="connsiteX95" fmla="*/ 1447844 w 7706792"/>
              <a:gd name="connsiteY95" fmla="*/ 250548 h 1059990"/>
              <a:gd name="connsiteX96" fmla="*/ 1554345 w 7706792"/>
              <a:gd name="connsiteY96" fmla="*/ 216613 h 1059990"/>
              <a:gd name="connsiteX97" fmla="*/ 1584667 w 7706792"/>
              <a:gd name="connsiteY97" fmla="*/ 207469 h 1059990"/>
              <a:gd name="connsiteX98" fmla="*/ 1615261 w 7706792"/>
              <a:gd name="connsiteY98" fmla="*/ 198528 h 1059990"/>
              <a:gd name="connsiteX99" fmla="*/ 1646059 w 7706792"/>
              <a:gd name="connsiteY99" fmla="*/ 189723 h 1059990"/>
              <a:gd name="connsiteX100" fmla="*/ 1677127 w 7706792"/>
              <a:gd name="connsiteY100" fmla="*/ 181121 h 1059990"/>
              <a:gd name="connsiteX101" fmla="*/ 1822702 w 7706792"/>
              <a:gd name="connsiteY101" fmla="*/ 143800 h 1059990"/>
              <a:gd name="connsiteX102" fmla="*/ 1974042 w 7706792"/>
              <a:gd name="connsiteY102" fmla="*/ 110136 h 1059990"/>
              <a:gd name="connsiteX103" fmla="*/ 2131556 w 7706792"/>
              <a:gd name="connsiteY103" fmla="*/ 80400 h 1059990"/>
              <a:gd name="connsiteX104" fmla="*/ 2295785 w 7706792"/>
              <a:gd name="connsiteY104" fmla="*/ 54797 h 1059990"/>
              <a:gd name="connsiteX105" fmla="*/ 2467204 w 7706792"/>
              <a:gd name="connsiteY105" fmla="*/ 33731 h 1059990"/>
              <a:gd name="connsiteX106" fmla="*/ 2646289 w 7706792"/>
              <a:gd name="connsiteY106" fmla="*/ 17408 h 1059990"/>
              <a:gd name="connsiteX107" fmla="*/ 2833583 w 7706792"/>
              <a:gd name="connsiteY107" fmla="*/ 6231 h 1059990"/>
              <a:gd name="connsiteX108" fmla="*/ 3029559 w 7706792"/>
              <a:gd name="connsiteY108" fmla="*/ 610 h 1059990"/>
              <a:gd name="connsiteX109" fmla="*/ 3130972 w 7706792"/>
              <a:gd name="connsiteY109" fmla="*/ 0 h 10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7706792" h="1059990">
                <a:moveTo>
                  <a:pt x="3130972" y="0"/>
                </a:moveTo>
                <a:cubicBezTo>
                  <a:pt x="3165230" y="0"/>
                  <a:pt x="3199826" y="339"/>
                  <a:pt x="3234760" y="881"/>
                </a:cubicBezTo>
                <a:cubicBezTo>
                  <a:pt x="3269763" y="1423"/>
                  <a:pt x="3305174" y="2303"/>
                  <a:pt x="3340923" y="3387"/>
                </a:cubicBezTo>
                <a:cubicBezTo>
                  <a:pt x="3376740" y="4538"/>
                  <a:pt x="3412965" y="5893"/>
                  <a:pt x="3449595" y="7587"/>
                </a:cubicBezTo>
                <a:cubicBezTo>
                  <a:pt x="3486361" y="9280"/>
                  <a:pt x="3523467" y="11244"/>
                  <a:pt x="3560913" y="13547"/>
                </a:cubicBezTo>
                <a:cubicBezTo>
                  <a:pt x="3598494" y="15850"/>
                  <a:pt x="3636481" y="18424"/>
                  <a:pt x="3674808" y="21269"/>
                </a:cubicBezTo>
                <a:cubicBezTo>
                  <a:pt x="3713271" y="24114"/>
                  <a:pt x="3752141" y="27297"/>
                  <a:pt x="3791349" y="30819"/>
                </a:cubicBezTo>
                <a:cubicBezTo>
                  <a:pt x="3830693" y="34341"/>
                  <a:pt x="3870445" y="38135"/>
                  <a:pt x="3910604" y="42267"/>
                </a:cubicBezTo>
                <a:cubicBezTo>
                  <a:pt x="3950898" y="46465"/>
                  <a:pt x="3991599" y="50868"/>
                  <a:pt x="4032640" y="55678"/>
                </a:cubicBezTo>
                <a:cubicBezTo>
                  <a:pt x="4073884" y="60487"/>
                  <a:pt x="4115466" y="65566"/>
                  <a:pt x="4157457" y="71053"/>
                </a:cubicBezTo>
                <a:cubicBezTo>
                  <a:pt x="4199650" y="76539"/>
                  <a:pt x="4242183" y="82364"/>
                  <a:pt x="4285122" y="88528"/>
                </a:cubicBezTo>
                <a:cubicBezTo>
                  <a:pt x="4328265" y="94692"/>
                  <a:pt x="4371816" y="101262"/>
                  <a:pt x="4415706" y="108239"/>
                </a:cubicBezTo>
                <a:cubicBezTo>
                  <a:pt x="4459867" y="115215"/>
                  <a:pt x="4504366" y="122531"/>
                  <a:pt x="4549273" y="130185"/>
                </a:cubicBezTo>
                <a:cubicBezTo>
                  <a:pt x="4594383" y="137839"/>
                  <a:pt x="4639902" y="145966"/>
                  <a:pt x="4685758" y="154366"/>
                </a:cubicBezTo>
                <a:cubicBezTo>
                  <a:pt x="4731885" y="162900"/>
                  <a:pt x="4778352" y="171706"/>
                  <a:pt x="4825227" y="180917"/>
                </a:cubicBezTo>
                <a:cubicBezTo>
                  <a:pt x="4872306" y="190197"/>
                  <a:pt x="4919857" y="199815"/>
                  <a:pt x="4967681" y="209839"/>
                </a:cubicBezTo>
                <a:cubicBezTo>
                  <a:pt x="5015844" y="219864"/>
                  <a:pt x="5064346" y="230295"/>
                  <a:pt x="5113187" y="241133"/>
                </a:cubicBezTo>
                <a:cubicBezTo>
                  <a:pt x="5162301" y="252038"/>
                  <a:pt x="5211888" y="263349"/>
                  <a:pt x="5261746" y="275067"/>
                </a:cubicBezTo>
                <a:cubicBezTo>
                  <a:pt x="5311945" y="286854"/>
                  <a:pt x="5362550" y="299045"/>
                  <a:pt x="5413426" y="311644"/>
                </a:cubicBezTo>
                <a:cubicBezTo>
                  <a:pt x="5464642" y="324310"/>
                  <a:pt x="5516264" y="337382"/>
                  <a:pt x="5568159" y="350794"/>
                </a:cubicBezTo>
                <a:cubicBezTo>
                  <a:pt x="5620460" y="364273"/>
                  <a:pt x="5673100" y="378226"/>
                  <a:pt x="5726080" y="392585"/>
                </a:cubicBezTo>
                <a:cubicBezTo>
                  <a:pt x="5779466" y="407013"/>
                  <a:pt x="5833192" y="421915"/>
                  <a:pt x="5887188" y="437155"/>
                </a:cubicBezTo>
                <a:cubicBezTo>
                  <a:pt x="5941591" y="452530"/>
                  <a:pt x="5996403" y="468380"/>
                  <a:pt x="6051418" y="484568"/>
                </a:cubicBezTo>
                <a:cubicBezTo>
                  <a:pt x="6106908" y="500892"/>
                  <a:pt x="6162667" y="517690"/>
                  <a:pt x="6218767" y="534894"/>
                </a:cubicBezTo>
                <a:cubicBezTo>
                  <a:pt x="6275342" y="552235"/>
                  <a:pt x="6332188" y="569980"/>
                  <a:pt x="6389372" y="588133"/>
                </a:cubicBezTo>
                <a:cubicBezTo>
                  <a:pt x="6447032" y="606422"/>
                  <a:pt x="6504964" y="625116"/>
                  <a:pt x="6563234" y="644284"/>
                </a:cubicBezTo>
                <a:cubicBezTo>
                  <a:pt x="6621912" y="663589"/>
                  <a:pt x="6680996" y="683300"/>
                  <a:pt x="6740285" y="703484"/>
                </a:cubicBezTo>
                <a:cubicBezTo>
                  <a:pt x="6800116" y="723805"/>
                  <a:pt x="6860217" y="744530"/>
                  <a:pt x="6920590" y="765732"/>
                </a:cubicBezTo>
                <a:cubicBezTo>
                  <a:pt x="6981506" y="787068"/>
                  <a:pt x="7042694" y="808878"/>
                  <a:pt x="7104152" y="831163"/>
                </a:cubicBezTo>
                <a:cubicBezTo>
                  <a:pt x="7166154" y="853650"/>
                  <a:pt x="7228426" y="876544"/>
                  <a:pt x="7290971" y="899844"/>
                </a:cubicBezTo>
                <a:cubicBezTo>
                  <a:pt x="7354058" y="923416"/>
                  <a:pt x="7417416" y="947394"/>
                  <a:pt x="7481114" y="971778"/>
                </a:cubicBezTo>
                <a:cubicBezTo>
                  <a:pt x="7545354" y="996433"/>
                  <a:pt x="7609932" y="1021494"/>
                  <a:pt x="7674716" y="1047030"/>
                </a:cubicBezTo>
                <a:lnTo>
                  <a:pt x="7706792" y="1059990"/>
                </a:lnTo>
                <a:lnTo>
                  <a:pt x="6945878" y="1059990"/>
                </a:lnTo>
                <a:lnTo>
                  <a:pt x="6784174" y="999074"/>
                </a:lnTo>
                <a:cubicBezTo>
                  <a:pt x="6730042" y="979025"/>
                  <a:pt x="6676180" y="959383"/>
                  <a:pt x="6622590" y="940147"/>
                </a:cubicBezTo>
                <a:cubicBezTo>
                  <a:pt x="6569407" y="921045"/>
                  <a:pt x="6516428" y="902283"/>
                  <a:pt x="6463720" y="883994"/>
                </a:cubicBezTo>
                <a:cubicBezTo>
                  <a:pt x="6411419" y="865842"/>
                  <a:pt x="6359390" y="848028"/>
                  <a:pt x="6307564" y="830621"/>
                </a:cubicBezTo>
                <a:cubicBezTo>
                  <a:pt x="6256144" y="813349"/>
                  <a:pt x="6204928" y="796414"/>
                  <a:pt x="6154052" y="779887"/>
                </a:cubicBezTo>
                <a:cubicBezTo>
                  <a:pt x="6103448" y="763429"/>
                  <a:pt x="6053181" y="747443"/>
                  <a:pt x="6003118" y="731797"/>
                </a:cubicBezTo>
                <a:cubicBezTo>
                  <a:pt x="5953396" y="716285"/>
                  <a:pt x="5904011" y="701181"/>
                  <a:pt x="5854831" y="686415"/>
                </a:cubicBezTo>
                <a:cubicBezTo>
                  <a:pt x="5805989" y="671784"/>
                  <a:pt x="5757419" y="657493"/>
                  <a:pt x="5709121" y="643607"/>
                </a:cubicBezTo>
                <a:cubicBezTo>
                  <a:pt x="5661160" y="629790"/>
                  <a:pt x="5613472" y="616378"/>
                  <a:pt x="5566055" y="603306"/>
                </a:cubicBezTo>
                <a:cubicBezTo>
                  <a:pt x="5518910" y="590301"/>
                  <a:pt x="5472104" y="577702"/>
                  <a:pt x="5425568" y="565442"/>
                </a:cubicBezTo>
                <a:cubicBezTo>
                  <a:pt x="5379306" y="553251"/>
                  <a:pt x="5333313" y="541397"/>
                  <a:pt x="5287661" y="529950"/>
                </a:cubicBezTo>
                <a:cubicBezTo>
                  <a:pt x="5242278" y="518503"/>
                  <a:pt x="5197099" y="507463"/>
                  <a:pt x="5152328" y="496828"/>
                </a:cubicBezTo>
                <a:cubicBezTo>
                  <a:pt x="5107761" y="486261"/>
                  <a:pt x="5063532" y="476034"/>
                  <a:pt x="5019575" y="466212"/>
                </a:cubicBezTo>
                <a:cubicBezTo>
                  <a:pt x="4975889" y="456391"/>
                  <a:pt x="4932475" y="446908"/>
                  <a:pt x="4889399" y="437832"/>
                </a:cubicBezTo>
                <a:cubicBezTo>
                  <a:pt x="4846528" y="428755"/>
                  <a:pt x="4803995" y="420085"/>
                  <a:pt x="4761733" y="411686"/>
                </a:cubicBezTo>
                <a:cubicBezTo>
                  <a:pt x="4719675" y="403287"/>
                  <a:pt x="4677957" y="395295"/>
                  <a:pt x="4636510" y="387641"/>
                </a:cubicBezTo>
                <a:cubicBezTo>
                  <a:pt x="4595333" y="379988"/>
                  <a:pt x="4554428" y="372672"/>
                  <a:pt x="4513795" y="365696"/>
                </a:cubicBezTo>
                <a:cubicBezTo>
                  <a:pt x="4473434" y="358719"/>
                  <a:pt x="4433342" y="352081"/>
                  <a:pt x="4393591" y="345849"/>
                </a:cubicBezTo>
                <a:cubicBezTo>
                  <a:pt x="4354043" y="339617"/>
                  <a:pt x="4314835" y="333725"/>
                  <a:pt x="4275897" y="328171"/>
                </a:cubicBezTo>
                <a:cubicBezTo>
                  <a:pt x="4237163" y="322617"/>
                  <a:pt x="4198700" y="317401"/>
                  <a:pt x="4160576" y="312456"/>
                </a:cubicBezTo>
                <a:cubicBezTo>
                  <a:pt x="4122589" y="307579"/>
                  <a:pt x="4084941" y="302973"/>
                  <a:pt x="4047631" y="298639"/>
                </a:cubicBezTo>
                <a:cubicBezTo>
                  <a:pt x="4010457" y="294372"/>
                  <a:pt x="3973623" y="290375"/>
                  <a:pt x="3937059" y="286650"/>
                </a:cubicBezTo>
                <a:cubicBezTo>
                  <a:pt x="3900699" y="282924"/>
                  <a:pt x="3864612" y="279538"/>
                  <a:pt x="3828794" y="276422"/>
                </a:cubicBezTo>
                <a:cubicBezTo>
                  <a:pt x="3793180" y="273307"/>
                  <a:pt x="3757838" y="270461"/>
                  <a:pt x="3722768" y="267955"/>
                </a:cubicBezTo>
                <a:cubicBezTo>
                  <a:pt x="3687832" y="265450"/>
                  <a:pt x="3653237" y="263146"/>
                  <a:pt x="3618912" y="261182"/>
                </a:cubicBezTo>
                <a:cubicBezTo>
                  <a:pt x="3584723" y="259217"/>
                  <a:pt x="3550873" y="257524"/>
                  <a:pt x="3517295" y="256102"/>
                </a:cubicBezTo>
                <a:cubicBezTo>
                  <a:pt x="3483851" y="254679"/>
                  <a:pt x="3450680" y="253528"/>
                  <a:pt x="3417848" y="252647"/>
                </a:cubicBezTo>
                <a:cubicBezTo>
                  <a:pt x="3385083" y="251835"/>
                  <a:pt x="3352658" y="251158"/>
                  <a:pt x="3320504" y="250818"/>
                </a:cubicBezTo>
                <a:cubicBezTo>
                  <a:pt x="3288418" y="250412"/>
                  <a:pt x="3256672" y="250277"/>
                  <a:pt x="3225196" y="250412"/>
                </a:cubicBezTo>
                <a:cubicBezTo>
                  <a:pt x="3162448" y="250683"/>
                  <a:pt x="3100922" y="251903"/>
                  <a:pt x="3040549" y="254002"/>
                </a:cubicBezTo>
                <a:cubicBezTo>
                  <a:pt x="2980379" y="256170"/>
                  <a:pt x="2921362" y="259217"/>
                  <a:pt x="2863498" y="263078"/>
                </a:cubicBezTo>
                <a:cubicBezTo>
                  <a:pt x="2805771" y="266939"/>
                  <a:pt x="2749196" y="271681"/>
                  <a:pt x="2693639" y="277235"/>
                </a:cubicBezTo>
                <a:cubicBezTo>
                  <a:pt x="2638217" y="282789"/>
                  <a:pt x="2583881" y="289088"/>
                  <a:pt x="2530562" y="296200"/>
                </a:cubicBezTo>
                <a:cubicBezTo>
                  <a:pt x="2477311" y="303312"/>
                  <a:pt x="2425147" y="311170"/>
                  <a:pt x="2373863" y="319704"/>
                </a:cubicBezTo>
                <a:cubicBezTo>
                  <a:pt x="2322648" y="328238"/>
                  <a:pt x="2272449" y="337518"/>
                  <a:pt x="2223134" y="347474"/>
                </a:cubicBezTo>
                <a:cubicBezTo>
                  <a:pt x="2173885" y="357364"/>
                  <a:pt x="2125518" y="367999"/>
                  <a:pt x="2077966" y="379242"/>
                </a:cubicBezTo>
                <a:cubicBezTo>
                  <a:pt x="2030549" y="390486"/>
                  <a:pt x="1983878" y="402340"/>
                  <a:pt x="1938021" y="414802"/>
                </a:cubicBezTo>
                <a:cubicBezTo>
                  <a:pt x="1928050" y="417511"/>
                  <a:pt x="1918078" y="420289"/>
                  <a:pt x="1908174" y="423065"/>
                </a:cubicBezTo>
                <a:cubicBezTo>
                  <a:pt x="1898202" y="425843"/>
                  <a:pt x="1888366" y="428621"/>
                  <a:pt x="1878530" y="431464"/>
                </a:cubicBezTo>
                <a:cubicBezTo>
                  <a:pt x="1868695" y="434310"/>
                  <a:pt x="1858926" y="437155"/>
                  <a:pt x="1849158" y="440067"/>
                </a:cubicBezTo>
                <a:cubicBezTo>
                  <a:pt x="1839390" y="442912"/>
                  <a:pt x="1829689" y="445825"/>
                  <a:pt x="1819988" y="448805"/>
                </a:cubicBezTo>
                <a:cubicBezTo>
                  <a:pt x="1785256" y="459439"/>
                  <a:pt x="1750999" y="470344"/>
                  <a:pt x="1717150" y="481656"/>
                </a:cubicBezTo>
                <a:cubicBezTo>
                  <a:pt x="1683300" y="492900"/>
                  <a:pt x="1649925" y="504550"/>
                  <a:pt x="1616957" y="516539"/>
                </a:cubicBezTo>
                <a:cubicBezTo>
                  <a:pt x="1583989" y="528528"/>
                  <a:pt x="1551360" y="540856"/>
                  <a:pt x="1519206" y="553453"/>
                </a:cubicBezTo>
                <a:cubicBezTo>
                  <a:pt x="1486985" y="566052"/>
                  <a:pt x="1455170" y="578989"/>
                  <a:pt x="1423694" y="592197"/>
                </a:cubicBezTo>
                <a:cubicBezTo>
                  <a:pt x="1343310" y="626200"/>
                  <a:pt x="1265367" y="662234"/>
                  <a:pt x="1189662" y="700098"/>
                </a:cubicBezTo>
                <a:cubicBezTo>
                  <a:pt x="1113687" y="738164"/>
                  <a:pt x="1039815" y="778059"/>
                  <a:pt x="967977" y="819783"/>
                </a:cubicBezTo>
                <a:cubicBezTo>
                  <a:pt x="895732" y="861778"/>
                  <a:pt x="825387" y="905534"/>
                  <a:pt x="756806" y="950984"/>
                </a:cubicBezTo>
                <a:lnTo>
                  <a:pt x="602111" y="1059990"/>
                </a:lnTo>
                <a:lnTo>
                  <a:pt x="0" y="1059990"/>
                </a:lnTo>
                <a:lnTo>
                  <a:pt x="51522" y="1018379"/>
                </a:lnTo>
                <a:cubicBezTo>
                  <a:pt x="67938" y="1005306"/>
                  <a:pt x="84354" y="992301"/>
                  <a:pt x="100838" y="979432"/>
                </a:cubicBezTo>
                <a:cubicBezTo>
                  <a:pt x="117255" y="966562"/>
                  <a:pt x="133807" y="953760"/>
                  <a:pt x="150426" y="941094"/>
                </a:cubicBezTo>
                <a:cubicBezTo>
                  <a:pt x="166978" y="928428"/>
                  <a:pt x="183665" y="915830"/>
                  <a:pt x="200488" y="903367"/>
                </a:cubicBezTo>
                <a:cubicBezTo>
                  <a:pt x="217244" y="890904"/>
                  <a:pt x="234135" y="878576"/>
                  <a:pt x="251161" y="866384"/>
                </a:cubicBezTo>
                <a:cubicBezTo>
                  <a:pt x="318658" y="817683"/>
                  <a:pt x="387714" y="770405"/>
                  <a:pt x="458602" y="724821"/>
                </a:cubicBezTo>
                <a:cubicBezTo>
                  <a:pt x="529014" y="679506"/>
                  <a:pt x="601191" y="635750"/>
                  <a:pt x="675472" y="593687"/>
                </a:cubicBezTo>
                <a:cubicBezTo>
                  <a:pt x="749344" y="551828"/>
                  <a:pt x="825252" y="511662"/>
                  <a:pt x="903534" y="473256"/>
                </a:cubicBezTo>
                <a:cubicBezTo>
                  <a:pt x="981476" y="434987"/>
                  <a:pt x="1061861" y="398479"/>
                  <a:pt x="1144824" y="363799"/>
                </a:cubicBezTo>
                <a:cubicBezTo>
                  <a:pt x="1177249" y="350320"/>
                  <a:pt x="1210081" y="337111"/>
                  <a:pt x="1243320" y="324242"/>
                </a:cubicBezTo>
                <a:cubicBezTo>
                  <a:pt x="1276560" y="311373"/>
                  <a:pt x="1310207" y="298707"/>
                  <a:pt x="1344260" y="286446"/>
                </a:cubicBezTo>
                <a:cubicBezTo>
                  <a:pt x="1378313" y="274186"/>
                  <a:pt x="1412841" y="262198"/>
                  <a:pt x="1447844" y="250548"/>
                </a:cubicBezTo>
                <a:cubicBezTo>
                  <a:pt x="1482847" y="238898"/>
                  <a:pt x="1518325" y="227586"/>
                  <a:pt x="1554345" y="216613"/>
                </a:cubicBezTo>
                <a:cubicBezTo>
                  <a:pt x="1564453" y="213497"/>
                  <a:pt x="1574492" y="210449"/>
                  <a:pt x="1584667" y="207469"/>
                </a:cubicBezTo>
                <a:cubicBezTo>
                  <a:pt x="1594842" y="204489"/>
                  <a:pt x="1605017" y="201508"/>
                  <a:pt x="1615261" y="198528"/>
                </a:cubicBezTo>
                <a:cubicBezTo>
                  <a:pt x="1625436" y="195548"/>
                  <a:pt x="1635748" y="192635"/>
                  <a:pt x="1646059" y="189723"/>
                </a:cubicBezTo>
                <a:cubicBezTo>
                  <a:pt x="1656369" y="186810"/>
                  <a:pt x="1666748" y="183965"/>
                  <a:pt x="1677127" y="181121"/>
                </a:cubicBezTo>
                <a:cubicBezTo>
                  <a:pt x="1724747" y="168116"/>
                  <a:pt x="1773250" y="155652"/>
                  <a:pt x="1822702" y="143800"/>
                </a:cubicBezTo>
                <a:cubicBezTo>
                  <a:pt x="1872221" y="131946"/>
                  <a:pt x="1922623" y="120702"/>
                  <a:pt x="1974042" y="110136"/>
                </a:cubicBezTo>
                <a:cubicBezTo>
                  <a:pt x="2025529" y="99569"/>
                  <a:pt x="2078033" y="89613"/>
                  <a:pt x="2131556" y="80400"/>
                </a:cubicBezTo>
                <a:cubicBezTo>
                  <a:pt x="2185213" y="71120"/>
                  <a:pt x="2239957" y="62586"/>
                  <a:pt x="2295785" y="54797"/>
                </a:cubicBezTo>
                <a:cubicBezTo>
                  <a:pt x="2351748" y="47007"/>
                  <a:pt x="2408934" y="39963"/>
                  <a:pt x="2467204" y="33731"/>
                </a:cubicBezTo>
                <a:cubicBezTo>
                  <a:pt x="2525679" y="27433"/>
                  <a:pt x="2585373" y="22014"/>
                  <a:pt x="2646289" y="17408"/>
                </a:cubicBezTo>
                <a:cubicBezTo>
                  <a:pt x="2707477" y="12802"/>
                  <a:pt x="2769885" y="9076"/>
                  <a:pt x="2833583" y="6231"/>
                </a:cubicBezTo>
                <a:cubicBezTo>
                  <a:pt x="2897551" y="3387"/>
                  <a:pt x="2962876" y="1491"/>
                  <a:pt x="3029559" y="610"/>
                </a:cubicBezTo>
                <a:cubicBezTo>
                  <a:pt x="3063002" y="136"/>
                  <a:pt x="3096851" y="0"/>
                  <a:pt x="3130972"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56D6913B-975D-AF46-F540-2DFC426F81F8}"/>
              </a:ext>
            </a:extLst>
          </p:cNvPr>
          <p:cNvSpPr/>
          <p:nvPr userDrawn="1"/>
        </p:nvSpPr>
        <p:spPr>
          <a:xfrm>
            <a:off x="3826533" y="6143386"/>
            <a:ext cx="5827689" cy="714614"/>
          </a:xfrm>
          <a:custGeom>
            <a:avLst/>
            <a:gdLst>
              <a:gd name="connsiteX0" fmla="*/ 2460999 w 5827689"/>
              <a:gd name="connsiteY0" fmla="*/ 0 h 714614"/>
              <a:gd name="connsiteX1" fmla="*/ 2553934 w 5827689"/>
              <a:gd name="connsiteY1" fmla="*/ 746 h 714614"/>
              <a:gd name="connsiteX2" fmla="*/ 2648768 w 5827689"/>
              <a:gd name="connsiteY2" fmla="*/ 2913 h 714614"/>
              <a:gd name="connsiteX3" fmla="*/ 2745569 w 5827689"/>
              <a:gd name="connsiteY3" fmla="*/ 6639 h 714614"/>
              <a:gd name="connsiteX4" fmla="*/ 2844404 w 5827689"/>
              <a:gd name="connsiteY4" fmla="*/ 11989 h 714614"/>
              <a:gd name="connsiteX5" fmla="*/ 2945411 w 5827689"/>
              <a:gd name="connsiteY5" fmla="*/ 18966 h 714614"/>
              <a:gd name="connsiteX6" fmla="*/ 3048453 w 5827689"/>
              <a:gd name="connsiteY6" fmla="*/ 27635 h 714614"/>
              <a:gd name="connsiteX7" fmla="*/ 3153598 w 5827689"/>
              <a:gd name="connsiteY7" fmla="*/ 37999 h 714614"/>
              <a:gd name="connsiteX8" fmla="*/ 3260845 w 5827689"/>
              <a:gd name="connsiteY8" fmla="*/ 50123 h 714614"/>
              <a:gd name="connsiteX9" fmla="*/ 3370331 w 5827689"/>
              <a:gd name="connsiteY9" fmla="*/ 64077 h 714614"/>
              <a:gd name="connsiteX10" fmla="*/ 3481988 w 5827689"/>
              <a:gd name="connsiteY10" fmla="*/ 79858 h 714614"/>
              <a:gd name="connsiteX11" fmla="*/ 3595952 w 5827689"/>
              <a:gd name="connsiteY11" fmla="*/ 97537 h 714614"/>
              <a:gd name="connsiteX12" fmla="*/ 3712221 w 5827689"/>
              <a:gd name="connsiteY12" fmla="*/ 117315 h 714614"/>
              <a:gd name="connsiteX13" fmla="*/ 3830797 w 5827689"/>
              <a:gd name="connsiteY13" fmla="*/ 139126 h 714614"/>
              <a:gd name="connsiteX14" fmla="*/ 3951680 w 5827689"/>
              <a:gd name="connsiteY14" fmla="*/ 162968 h 714614"/>
              <a:gd name="connsiteX15" fmla="*/ 4074868 w 5827689"/>
              <a:gd name="connsiteY15" fmla="*/ 188910 h 714614"/>
              <a:gd name="connsiteX16" fmla="*/ 4200431 w 5827689"/>
              <a:gd name="connsiteY16" fmla="*/ 216952 h 714614"/>
              <a:gd name="connsiteX17" fmla="*/ 4328301 w 5827689"/>
              <a:gd name="connsiteY17" fmla="*/ 247228 h 714614"/>
              <a:gd name="connsiteX18" fmla="*/ 4458613 w 5827689"/>
              <a:gd name="connsiteY18" fmla="*/ 279877 h 714614"/>
              <a:gd name="connsiteX19" fmla="*/ 4591299 w 5827689"/>
              <a:gd name="connsiteY19" fmla="*/ 314828 h 714614"/>
              <a:gd name="connsiteX20" fmla="*/ 4726427 w 5827689"/>
              <a:gd name="connsiteY20" fmla="*/ 352081 h 714614"/>
              <a:gd name="connsiteX21" fmla="*/ 4863997 w 5827689"/>
              <a:gd name="connsiteY21" fmla="*/ 391705 h 714614"/>
              <a:gd name="connsiteX22" fmla="*/ 5004009 w 5827689"/>
              <a:gd name="connsiteY22" fmla="*/ 433700 h 714614"/>
              <a:gd name="connsiteX23" fmla="*/ 5146395 w 5827689"/>
              <a:gd name="connsiteY23" fmla="*/ 478202 h 714614"/>
              <a:gd name="connsiteX24" fmla="*/ 5291223 w 5827689"/>
              <a:gd name="connsiteY24" fmla="*/ 525344 h 714614"/>
              <a:gd name="connsiteX25" fmla="*/ 5438425 w 5827689"/>
              <a:gd name="connsiteY25" fmla="*/ 574993 h 714614"/>
              <a:gd name="connsiteX26" fmla="*/ 5588139 w 5827689"/>
              <a:gd name="connsiteY26" fmla="*/ 627216 h 714614"/>
              <a:gd name="connsiteX27" fmla="*/ 5740293 w 5827689"/>
              <a:gd name="connsiteY27" fmla="*/ 682080 h 714614"/>
              <a:gd name="connsiteX28" fmla="*/ 5827689 w 5827689"/>
              <a:gd name="connsiteY28" fmla="*/ 714614 h 714614"/>
              <a:gd name="connsiteX29" fmla="*/ 5006432 w 5827689"/>
              <a:gd name="connsiteY29" fmla="*/ 714614 h 714614"/>
              <a:gd name="connsiteX30" fmla="*/ 4969005 w 5827689"/>
              <a:gd name="connsiteY30" fmla="*/ 702197 h 714614"/>
              <a:gd name="connsiteX31" fmla="*/ 4845545 w 5827689"/>
              <a:gd name="connsiteY31" fmla="*/ 662844 h 714614"/>
              <a:gd name="connsiteX32" fmla="*/ 4723985 w 5827689"/>
              <a:gd name="connsiteY32" fmla="*/ 625658 h 714614"/>
              <a:gd name="connsiteX33" fmla="*/ 4604391 w 5827689"/>
              <a:gd name="connsiteY33" fmla="*/ 590572 h 714614"/>
              <a:gd name="connsiteX34" fmla="*/ 4486697 w 5827689"/>
              <a:gd name="connsiteY34" fmla="*/ 557518 h 714614"/>
              <a:gd name="connsiteX35" fmla="*/ 4370970 w 5827689"/>
              <a:gd name="connsiteY35" fmla="*/ 526564 h 714614"/>
              <a:gd name="connsiteX36" fmla="*/ 4257142 w 5827689"/>
              <a:gd name="connsiteY36" fmla="*/ 497777 h 714614"/>
              <a:gd name="connsiteX37" fmla="*/ 4145146 w 5827689"/>
              <a:gd name="connsiteY37" fmla="*/ 470886 h 714614"/>
              <a:gd name="connsiteX38" fmla="*/ 4035049 w 5827689"/>
              <a:gd name="connsiteY38" fmla="*/ 445960 h 714614"/>
              <a:gd name="connsiteX39" fmla="*/ 3926785 w 5827689"/>
              <a:gd name="connsiteY39" fmla="*/ 422863 h 714614"/>
              <a:gd name="connsiteX40" fmla="*/ 3820350 w 5827689"/>
              <a:gd name="connsiteY40" fmla="*/ 401663 h 714614"/>
              <a:gd name="connsiteX41" fmla="*/ 3715748 w 5827689"/>
              <a:gd name="connsiteY41" fmla="*/ 382290 h 714614"/>
              <a:gd name="connsiteX42" fmla="*/ 3612979 w 5827689"/>
              <a:gd name="connsiteY42" fmla="*/ 364815 h 714614"/>
              <a:gd name="connsiteX43" fmla="*/ 3512039 w 5827689"/>
              <a:gd name="connsiteY43" fmla="*/ 349101 h 714614"/>
              <a:gd name="connsiteX44" fmla="*/ 3412797 w 5827689"/>
              <a:gd name="connsiteY44" fmla="*/ 335079 h 714614"/>
              <a:gd name="connsiteX45" fmla="*/ 3315385 w 5827689"/>
              <a:gd name="connsiteY45" fmla="*/ 322752 h 714614"/>
              <a:gd name="connsiteX46" fmla="*/ 3219669 w 5827689"/>
              <a:gd name="connsiteY46" fmla="*/ 312050 h 714614"/>
              <a:gd name="connsiteX47" fmla="*/ 3125650 w 5827689"/>
              <a:gd name="connsiteY47" fmla="*/ 302906 h 714614"/>
              <a:gd name="connsiteX48" fmla="*/ 3033258 w 5827689"/>
              <a:gd name="connsiteY48" fmla="*/ 295320 h 714614"/>
              <a:gd name="connsiteX49" fmla="*/ 2942563 w 5827689"/>
              <a:gd name="connsiteY49" fmla="*/ 289291 h 714614"/>
              <a:gd name="connsiteX50" fmla="*/ 2853495 w 5827689"/>
              <a:gd name="connsiteY50" fmla="*/ 284821 h 714614"/>
              <a:gd name="connsiteX51" fmla="*/ 2765987 w 5827689"/>
              <a:gd name="connsiteY51" fmla="*/ 281841 h 714614"/>
              <a:gd name="connsiteX52" fmla="*/ 2680039 w 5827689"/>
              <a:gd name="connsiteY52" fmla="*/ 280215 h 714614"/>
              <a:gd name="connsiteX53" fmla="*/ 2512826 w 5827689"/>
              <a:gd name="connsiteY53" fmla="*/ 281164 h 714614"/>
              <a:gd name="connsiteX54" fmla="*/ 2351513 w 5827689"/>
              <a:gd name="connsiteY54" fmla="*/ 287327 h 714614"/>
              <a:gd name="connsiteX55" fmla="*/ 2195832 w 5827689"/>
              <a:gd name="connsiteY55" fmla="*/ 298504 h 714614"/>
              <a:gd name="connsiteX56" fmla="*/ 2045576 w 5827689"/>
              <a:gd name="connsiteY56" fmla="*/ 314489 h 714614"/>
              <a:gd name="connsiteX57" fmla="*/ 1900342 w 5827689"/>
              <a:gd name="connsiteY57" fmla="*/ 335012 h 714614"/>
              <a:gd name="connsiteX58" fmla="*/ 1759989 w 5827689"/>
              <a:gd name="connsiteY58" fmla="*/ 359938 h 714614"/>
              <a:gd name="connsiteX59" fmla="*/ 1624184 w 5827689"/>
              <a:gd name="connsiteY59" fmla="*/ 388996 h 714614"/>
              <a:gd name="connsiteX60" fmla="*/ 1492719 w 5827689"/>
              <a:gd name="connsiteY60" fmla="*/ 421982 h 714614"/>
              <a:gd name="connsiteX61" fmla="*/ 1464703 w 5827689"/>
              <a:gd name="connsiteY61" fmla="*/ 429636 h 714614"/>
              <a:gd name="connsiteX62" fmla="*/ 1436890 w 5827689"/>
              <a:gd name="connsiteY62" fmla="*/ 437493 h 714614"/>
              <a:gd name="connsiteX63" fmla="*/ 1409281 w 5827689"/>
              <a:gd name="connsiteY63" fmla="*/ 445554 h 714614"/>
              <a:gd name="connsiteX64" fmla="*/ 1381875 w 5827689"/>
              <a:gd name="connsiteY64" fmla="*/ 453749 h 714614"/>
              <a:gd name="connsiteX65" fmla="*/ 1284600 w 5827689"/>
              <a:gd name="connsiteY65" fmla="*/ 484907 h 714614"/>
              <a:gd name="connsiteX66" fmla="*/ 1189563 w 5827689"/>
              <a:gd name="connsiteY66" fmla="*/ 518300 h 714614"/>
              <a:gd name="connsiteX67" fmla="*/ 1096629 w 5827689"/>
              <a:gd name="connsiteY67" fmla="*/ 553793 h 714614"/>
              <a:gd name="connsiteX68" fmla="*/ 1005661 w 5827689"/>
              <a:gd name="connsiteY68" fmla="*/ 591317 h 714614"/>
              <a:gd name="connsiteX69" fmla="*/ 782280 w 5827689"/>
              <a:gd name="connsiteY69" fmla="*/ 696847 h 714614"/>
              <a:gd name="connsiteX70" fmla="*/ 750447 w 5827689"/>
              <a:gd name="connsiteY70" fmla="*/ 714614 h 714614"/>
              <a:gd name="connsiteX71" fmla="*/ 0 w 5827689"/>
              <a:gd name="connsiteY71" fmla="*/ 714614 h 714614"/>
              <a:gd name="connsiteX72" fmla="*/ 32022 w 5827689"/>
              <a:gd name="connsiteY72" fmla="*/ 691766 h 714614"/>
              <a:gd name="connsiteX73" fmla="*/ 240954 w 5827689"/>
              <a:gd name="connsiteY73" fmla="*/ 560566 h 714614"/>
              <a:gd name="connsiteX74" fmla="*/ 460266 w 5827689"/>
              <a:gd name="connsiteY74" fmla="*/ 441151 h 714614"/>
              <a:gd name="connsiteX75" fmla="*/ 691583 w 5827689"/>
              <a:gd name="connsiteY75" fmla="*/ 333792 h 714614"/>
              <a:gd name="connsiteX76" fmla="*/ 785943 w 5827689"/>
              <a:gd name="connsiteY76" fmla="*/ 295388 h 714614"/>
              <a:gd name="connsiteX77" fmla="*/ 882473 w 5827689"/>
              <a:gd name="connsiteY77" fmla="*/ 258879 h 714614"/>
              <a:gd name="connsiteX78" fmla="*/ 981376 w 5827689"/>
              <a:gd name="connsiteY78" fmla="*/ 224335 h 714614"/>
              <a:gd name="connsiteX79" fmla="*/ 1082790 w 5827689"/>
              <a:gd name="connsiteY79" fmla="*/ 191891 h 714614"/>
              <a:gd name="connsiteX80" fmla="*/ 1111484 w 5827689"/>
              <a:gd name="connsiteY80" fmla="*/ 183288 h 714614"/>
              <a:gd name="connsiteX81" fmla="*/ 1140450 w 5827689"/>
              <a:gd name="connsiteY81" fmla="*/ 174821 h 714614"/>
              <a:gd name="connsiteX82" fmla="*/ 1169619 w 5827689"/>
              <a:gd name="connsiteY82" fmla="*/ 166558 h 714614"/>
              <a:gd name="connsiteX83" fmla="*/ 1198993 w 5827689"/>
              <a:gd name="connsiteY83" fmla="*/ 158430 h 714614"/>
              <a:gd name="connsiteX84" fmla="*/ 1336765 w 5827689"/>
              <a:gd name="connsiteY84" fmla="*/ 123479 h 714614"/>
              <a:gd name="connsiteX85" fmla="*/ 1479558 w 5827689"/>
              <a:gd name="connsiteY85" fmla="*/ 92389 h 714614"/>
              <a:gd name="connsiteX86" fmla="*/ 1627643 w 5827689"/>
              <a:gd name="connsiteY86" fmla="*/ 65364 h 714614"/>
              <a:gd name="connsiteX87" fmla="*/ 1781425 w 5827689"/>
              <a:gd name="connsiteY87" fmla="*/ 42605 h 714614"/>
              <a:gd name="connsiteX88" fmla="*/ 1941313 w 5827689"/>
              <a:gd name="connsiteY88" fmla="*/ 24453 h 714614"/>
              <a:gd name="connsiteX89" fmla="*/ 2107645 w 5827689"/>
              <a:gd name="connsiteY89" fmla="*/ 11108 h 714614"/>
              <a:gd name="connsiteX90" fmla="*/ 2280761 w 5827689"/>
              <a:gd name="connsiteY90" fmla="*/ 2845 h 714614"/>
              <a:gd name="connsiteX91" fmla="*/ 2460999 w 5827689"/>
              <a:gd name="connsiteY91" fmla="*/ 0 h 71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5827689" h="714614">
                <a:moveTo>
                  <a:pt x="2460999" y="0"/>
                </a:moveTo>
                <a:cubicBezTo>
                  <a:pt x="2491729" y="0"/>
                  <a:pt x="2522662" y="271"/>
                  <a:pt x="2553934" y="746"/>
                </a:cubicBezTo>
                <a:cubicBezTo>
                  <a:pt x="2585274" y="1219"/>
                  <a:pt x="2616885" y="1964"/>
                  <a:pt x="2648768" y="2913"/>
                </a:cubicBezTo>
                <a:cubicBezTo>
                  <a:pt x="2680717" y="3929"/>
                  <a:pt x="2713008" y="5148"/>
                  <a:pt x="2745569" y="6639"/>
                </a:cubicBezTo>
                <a:cubicBezTo>
                  <a:pt x="2778197" y="8128"/>
                  <a:pt x="2811166" y="9957"/>
                  <a:pt x="2844404" y="11989"/>
                </a:cubicBezTo>
                <a:cubicBezTo>
                  <a:pt x="2877779" y="14022"/>
                  <a:pt x="2911493" y="16392"/>
                  <a:pt x="2945411" y="18966"/>
                </a:cubicBezTo>
                <a:cubicBezTo>
                  <a:pt x="2979465" y="21608"/>
                  <a:pt x="3013789" y="24453"/>
                  <a:pt x="3048453" y="27635"/>
                </a:cubicBezTo>
                <a:cubicBezTo>
                  <a:pt x="3083253" y="30819"/>
                  <a:pt x="3118256" y="34274"/>
                  <a:pt x="3153598" y="37999"/>
                </a:cubicBezTo>
                <a:cubicBezTo>
                  <a:pt x="3189008" y="41724"/>
                  <a:pt x="3224825" y="45788"/>
                  <a:pt x="3260845" y="50123"/>
                </a:cubicBezTo>
                <a:cubicBezTo>
                  <a:pt x="3297069" y="54458"/>
                  <a:pt x="3333564" y="59132"/>
                  <a:pt x="3370331" y="64077"/>
                </a:cubicBezTo>
                <a:cubicBezTo>
                  <a:pt x="3407234" y="69021"/>
                  <a:pt x="3444475" y="74304"/>
                  <a:pt x="3481988" y="79858"/>
                </a:cubicBezTo>
                <a:cubicBezTo>
                  <a:pt x="3519705" y="85413"/>
                  <a:pt x="3557692" y="91306"/>
                  <a:pt x="3595952" y="97537"/>
                </a:cubicBezTo>
                <a:cubicBezTo>
                  <a:pt x="3634414" y="103768"/>
                  <a:pt x="3673148" y="110338"/>
                  <a:pt x="3712221" y="117315"/>
                </a:cubicBezTo>
                <a:cubicBezTo>
                  <a:pt x="3751431" y="124293"/>
                  <a:pt x="3790978" y="131540"/>
                  <a:pt x="3830797" y="139126"/>
                </a:cubicBezTo>
                <a:cubicBezTo>
                  <a:pt x="3870820" y="146780"/>
                  <a:pt x="3911114" y="154704"/>
                  <a:pt x="3951680" y="162968"/>
                </a:cubicBezTo>
                <a:cubicBezTo>
                  <a:pt x="3992449" y="171299"/>
                  <a:pt x="4033489" y="179969"/>
                  <a:pt x="4074868" y="188910"/>
                </a:cubicBezTo>
                <a:cubicBezTo>
                  <a:pt x="4116452" y="197918"/>
                  <a:pt x="4158306" y="207266"/>
                  <a:pt x="4200431" y="216952"/>
                </a:cubicBezTo>
                <a:cubicBezTo>
                  <a:pt x="4242761" y="226705"/>
                  <a:pt x="4285362" y="236798"/>
                  <a:pt x="4328301" y="247228"/>
                </a:cubicBezTo>
                <a:cubicBezTo>
                  <a:pt x="4371445" y="257728"/>
                  <a:pt x="4414927" y="268632"/>
                  <a:pt x="4458613" y="279877"/>
                </a:cubicBezTo>
                <a:cubicBezTo>
                  <a:pt x="4502571" y="291188"/>
                  <a:pt x="4546799" y="302838"/>
                  <a:pt x="4591299" y="314828"/>
                </a:cubicBezTo>
                <a:cubicBezTo>
                  <a:pt x="4636069" y="326884"/>
                  <a:pt x="4681113" y="339348"/>
                  <a:pt x="4726427" y="352081"/>
                </a:cubicBezTo>
                <a:cubicBezTo>
                  <a:pt x="4772012" y="364950"/>
                  <a:pt x="4817868" y="378158"/>
                  <a:pt x="4863997" y="391705"/>
                </a:cubicBezTo>
                <a:cubicBezTo>
                  <a:pt x="4910395" y="405320"/>
                  <a:pt x="4957067" y="419341"/>
                  <a:pt x="5004009" y="433700"/>
                </a:cubicBezTo>
                <a:cubicBezTo>
                  <a:pt x="5051223" y="448128"/>
                  <a:pt x="5098707" y="462962"/>
                  <a:pt x="5146395" y="478202"/>
                </a:cubicBezTo>
                <a:cubicBezTo>
                  <a:pt x="5194423" y="493510"/>
                  <a:pt x="5242721" y="509223"/>
                  <a:pt x="5291223" y="525344"/>
                </a:cubicBezTo>
                <a:cubicBezTo>
                  <a:pt x="5340064" y="541533"/>
                  <a:pt x="5389109" y="558060"/>
                  <a:pt x="5438425" y="574993"/>
                </a:cubicBezTo>
                <a:cubicBezTo>
                  <a:pt x="5488081" y="591994"/>
                  <a:pt x="5538008" y="609402"/>
                  <a:pt x="5588139" y="627216"/>
                </a:cubicBezTo>
                <a:cubicBezTo>
                  <a:pt x="5638608" y="645098"/>
                  <a:pt x="5689348" y="663386"/>
                  <a:pt x="5740293" y="682080"/>
                </a:cubicBezTo>
                <a:lnTo>
                  <a:pt x="5827689" y="714614"/>
                </a:lnTo>
                <a:lnTo>
                  <a:pt x="5006432" y="714614"/>
                </a:lnTo>
                <a:lnTo>
                  <a:pt x="4969005" y="702197"/>
                </a:lnTo>
                <a:cubicBezTo>
                  <a:pt x="4927627" y="688719"/>
                  <a:pt x="4886518" y="675645"/>
                  <a:pt x="4845545" y="662844"/>
                </a:cubicBezTo>
                <a:cubicBezTo>
                  <a:pt x="4804775" y="650110"/>
                  <a:pt x="4764279" y="637714"/>
                  <a:pt x="4723985" y="625658"/>
                </a:cubicBezTo>
                <a:cubicBezTo>
                  <a:pt x="4683893" y="613669"/>
                  <a:pt x="4644007" y="601951"/>
                  <a:pt x="4604391" y="590572"/>
                </a:cubicBezTo>
                <a:cubicBezTo>
                  <a:pt x="4564910" y="579260"/>
                  <a:pt x="4525703" y="568220"/>
                  <a:pt x="4486697" y="557518"/>
                </a:cubicBezTo>
                <a:cubicBezTo>
                  <a:pt x="4447895" y="546883"/>
                  <a:pt x="4409297" y="536588"/>
                  <a:pt x="4370970" y="526564"/>
                </a:cubicBezTo>
                <a:cubicBezTo>
                  <a:pt x="4332778" y="516674"/>
                  <a:pt x="4294859" y="507057"/>
                  <a:pt x="4257142" y="497777"/>
                </a:cubicBezTo>
                <a:cubicBezTo>
                  <a:pt x="4219562" y="488497"/>
                  <a:pt x="4182253" y="479556"/>
                  <a:pt x="4145146" y="470886"/>
                </a:cubicBezTo>
                <a:cubicBezTo>
                  <a:pt x="4108244" y="462284"/>
                  <a:pt x="4071545" y="453953"/>
                  <a:pt x="4035049" y="445960"/>
                </a:cubicBezTo>
                <a:cubicBezTo>
                  <a:pt x="3998758" y="437968"/>
                  <a:pt x="3962670" y="430246"/>
                  <a:pt x="3926785" y="422863"/>
                </a:cubicBezTo>
                <a:cubicBezTo>
                  <a:pt x="3891035" y="415547"/>
                  <a:pt x="3855558" y="408436"/>
                  <a:pt x="3820350" y="401663"/>
                </a:cubicBezTo>
                <a:cubicBezTo>
                  <a:pt x="3785280" y="394889"/>
                  <a:pt x="3750345" y="388454"/>
                  <a:pt x="3715748" y="382290"/>
                </a:cubicBezTo>
                <a:cubicBezTo>
                  <a:pt x="3681220" y="376194"/>
                  <a:pt x="3646964" y="370369"/>
                  <a:pt x="3612979" y="364815"/>
                </a:cubicBezTo>
                <a:cubicBezTo>
                  <a:pt x="3579128" y="359261"/>
                  <a:pt x="3545482" y="354046"/>
                  <a:pt x="3512039" y="349101"/>
                </a:cubicBezTo>
                <a:cubicBezTo>
                  <a:pt x="3478732" y="344156"/>
                  <a:pt x="3445629" y="339483"/>
                  <a:pt x="3412797" y="335079"/>
                </a:cubicBezTo>
                <a:cubicBezTo>
                  <a:pt x="3380100" y="330745"/>
                  <a:pt x="3347607" y="326613"/>
                  <a:pt x="3315385" y="322752"/>
                </a:cubicBezTo>
                <a:cubicBezTo>
                  <a:pt x="3283231" y="318959"/>
                  <a:pt x="3251348" y="315370"/>
                  <a:pt x="3219669" y="312050"/>
                </a:cubicBezTo>
                <a:cubicBezTo>
                  <a:pt x="3188126" y="308731"/>
                  <a:pt x="3156786" y="305684"/>
                  <a:pt x="3125650" y="302906"/>
                </a:cubicBezTo>
                <a:cubicBezTo>
                  <a:pt x="3094581" y="300129"/>
                  <a:pt x="3063784" y="297623"/>
                  <a:pt x="3033258" y="295320"/>
                </a:cubicBezTo>
                <a:cubicBezTo>
                  <a:pt x="3002801" y="293017"/>
                  <a:pt x="2972546" y="291053"/>
                  <a:pt x="2942563" y="289291"/>
                </a:cubicBezTo>
                <a:cubicBezTo>
                  <a:pt x="2912647" y="287531"/>
                  <a:pt x="2882935" y="286040"/>
                  <a:pt x="2853495" y="284821"/>
                </a:cubicBezTo>
                <a:cubicBezTo>
                  <a:pt x="2824054" y="283602"/>
                  <a:pt x="2794952" y="282587"/>
                  <a:pt x="2765987" y="281841"/>
                </a:cubicBezTo>
                <a:cubicBezTo>
                  <a:pt x="2737089" y="281028"/>
                  <a:pt x="2708463" y="280554"/>
                  <a:pt x="2680039" y="280215"/>
                </a:cubicBezTo>
                <a:cubicBezTo>
                  <a:pt x="2623397" y="279605"/>
                  <a:pt x="2567637" y="279944"/>
                  <a:pt x="2512826" y="281164"/>
                </a:cubicBezTo>
                <a:cubicBezTo>
                  <a:pt x="2458219" y="282315"/>
                  <a:pt x="2404425" y="284415"/>
                  <a:pt x="2351513" y="287327"/>
                </a:cubicBezTo>
                <a:cubicBezTo>
                  <a:pt x="2298805" y="290172"/>
                  <a:pt x="2246912" y="293966"/>
                  <a:pt x="2195832" y="298504"/>
                </a:cubicBezTo>
                <a:cubicBezTo>
                  <a:pt x="2144955" y="303042"/>
                  <a:pt x="2094824" y="308393"/>
                  <a:pt x="2045576" y="314489"/>
                </a:cubicBezTo>
                <a:cubicBezTo>
                  <a:pt x="1996395" y="320585"/>
                  <a:pt x="1947962" y="327426"/>
                  <a:pt x="1900342" y="335012"/>
                </a:cubicBezTo>
                <a:cubicBezTo>
                  <a:pt x="1852789" y="342599"/>
                  <a:pt x="1806049" y="350929"/>
                  <a:pt x="1759989" y="359938"/>
                </a:cubicBezTo>
                <a:cubicBezTo>
                  <a:pt x="1713998" y="368947"/>
                  <a:pt x="1668751" y="378633"/>
                  <a:pt x="1624184" y="388996"/>
                </a:cubicBezTo>
                <a:cubicBezTo>
                  <a:pt x="1579615" y="399291"/>
                  <a:pt x="1535862" y="410332"/>
                  <a:pt x="1492719" y="421982"/>
                </a:cubicBezTo>
                <a:cubicBezTo>
                  <a:pt x="1483357" y="424489"/>
                  <a:pt x="1473997" y="427063"/>
                  <a:pt x="1464703" y="429636"/>
                </a:cubicBezTo>
                <a:cubicBezTo>
                  <a:pt x="1455410" y="432210"/>
                  <a:pt x="1446116" y="434852"/>
                  <a:pt x="1436890" y="437493"/>
                </a:cubicBezTo>
                <a:cubicBezTo>
                  <a:pt x="1427665" y="440135"/>
                  <a:pt x="1418439" y="442845"/>
                  <a:pt x="1409281" y="445554"/>
                </a:cubicBezTo>
                <a:cubicBezTo>
                  <a:pt x="1400123" y="448263"/>
                  <a:pt x="1390966" y="450973"/>
                  <a:pt x="1381875" y="453749"/>
                </a:cubicBezTo>
                <a:cubicBezTo>
                  <a:pt x="1349043" y="463774"/>
                  <a:pt x="1316619" y="474137"/>
                  <a:pt x="1284600" y="484907"/>
                </a:cubicBezTo>
                <a:cubicBezTo>
                  <a:pt x="1252514" y="495676"/>
                  <a:pt x="1220903" y="506785"/>
                  <a:pt x="1189563" y="518300"/>
                </a:cubicBezTo>
                <a:cubicBezTo>
                  <a:pt x="1158223" y="529747"/>
                  <a:pt x="1127290" y="541600"/>
                  <a:pt x="1096629" y="553793"/>
                </a:cubicBezTo>
                <a:cubicBezTo>
                  <a:pt x="1065967" y="565984"/>
                  <a:pt x="1035644" y="578515"/>
                  <a:pt x="1005661" y="591317"/>
                </a:cubicBezTo>
                <a:cubicBezTo>
                  <a:pt x="929076" y="624371"/>
                  <a:pt x="854661" y="659593"/>
                  <a:pt x="782280" y="696847"/>
                </a:cubicBezTo>
                <a:lnTo>
                  <a:pt x="750447" y="714614"/>
                </a:lnTo>
                <a:lnTo>
                  <a:pt x="0" y="714614"/>
                </a:lnTo>
                <a:lnTo>
                  <a:pt x="32022" y="691766"/>
                </a:lnTo>
                <a:cubicBezTo>
                  <a:pt x="99857" y="646250"/>
                  <a:pt x="169456" y="602426"/>
                  <a:pt x="240954" y="560566"/>
                </a:cubicBezTo>
                <a:cubicBezTo>
                  <a:pt x="312046" y="518842"/>
                  <a:pt x="385105" y="479014"/>
                  <a:pt x="460266" y="441151"/>
                </a:cubicBezTo>
                <a:cubicBezTo>
                  <a:pt x="535088" y="403423"/>
                  <a:pt x="612149" y="367593"/>
                  <a:pt x="691583" y="333792"/>
                </a:cubicBezTo>
                <a:cubicBezTo>
                  <a:pt x="722720" y="320720"/>
                  <a:pt x="754128" y="307919"/>
                  <a:pt x="785943" y="295388"/>
                </a:cubicBezTo>
                <a:cubicBezTo>
                  <a:pt x="817758" y="282925"/>
                  <a:pt x="849912" y="270733"/>
                  <a:pt x="882473" y="258879"/>
                </a:cubicBezTo>
                <a:cubicBezTo>
                  <a:pt x="915033" y="247026"/>
                  <a:pt x="948002" y="235511"/>
                  <a:pt x="981376" y="224335"/>
                </a:cubicBezTo>
                <a:cubicBezTo>
                  <a:pt x="1014751" y="213158"/>
                  <a:pt x="1048533" y="202321"/>
                  <a:pt x="1082790" y="191891"/>
                </a:cubicBezTo>
                <a:cubicBezTo>
                  <a:pt x="1092287" y="189045"/>
                  <a:pt x="1101851" y="186133"/>
                  <a:pt x="1111484" y="183288"/>
                </a:cubicBezTo>
                <a:cubicBezTo>
                  <a:pt x="1121117" y="180444"/>
                  <a:pt x="1130750" y="177599"/>
                  <a:pt x="1140450" y="174821"/>
                </a:cubicBezTo>
                <a:cubicBezTo>
                  <a:pt x="1150151" y="172045"/>
                  <a:pt x="1159851" y="169267"/>
                  <a:pt x="1169619" y="166558"/>
                </a:cubicBezTo>
                <a:cubicBezTo>
                  <a:pt x="1179387" y="163781"/>
                  <a:pt x="1189156" y="161072"/>
                  <a:pt x="1198993" y="158430"/>
                </a:cubicBezTo>
                <a:cubicBezTo>
                  <a:pt x="1244103" y="146170"/>
                  <a:pt x="1290027" y="134520"/>
                  <a:pt x="1336765" y="123479"/>
                </a:cubicBezTo>
                <a:cubicBezTo>
                  <a:pt x="1383572" y="112439"/>
                  <a:pt x="1431125" y="102075"/>
                  <a:pt x="1479558" y="92389"/>
                </a:cubicBezTo>
                <a:cubicBezTo>
                  <a:pt x="1528061" y="82703"/>
                  <a:pt x="1577377" y="73694"/>
                  <a:pt x="1627643" y="65364"/>
                </a:cubicBezTo>
                <a:cubicBezTo>
                  <a:pt x="1677976" y="57032"/>
                  <a:pt x="1729260" y="49446"/>
                  <a:pt x="1781425" y="42605"/>
                </a:cubicBezTo>
                <a:cubicBezTo>
                  <a:pt x="1833726" y="35764"/>
                  <a:pt x="1887045" y="29736"/>
                  <a:pt x="1941313" y="24453"/>
                </a:cubicBezTo>
                <a:cubicBezTo>
                  <a:pt x="1995785" y="19169"/>
                  <a:pt x="2051207" y="14699"/>
                  <a:pt x="2107645" y="11108"/>
                </a:cubicBezTo>
                <a:cubicBezTo>
                  <a:pt x="2164287" y="7518"/>
                  <a:pt x="2222016" y="4742"/>
                  <a:pt x="2280761" y="2845"/>
                </a:cubicBezTo>
                <a:cubicBezTo>
                  <a:pt x="2339711" y="1016"/>
                  <a:pt x="2399812" y="0"/>
                  <a:pt x="246099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Shape 54">
            <a:extLst>
              <a:ext uri="{FF2B5EF4-FFF2-40B4-BE49-F238E27FC236}">
                <a16:creationId xmlns:a16="http://schemas.microsoft.com/office/drawing/2014/main" id="{99C7595E-EA18-EA12-5111-2B11E913FDF1}"/>
              </a:ext>
            </a:extLst>
          </p:cNvPr>
          <p:cNvSpPr/>
          <p:nvPr userDrawn="1"/>
        </p:nvSpPr>
        <p:spPr>
          <a:xfrm>
            <a:off x="6422163" y="6844772"/>
            <a:ext cx="611275" cy="13228"/>
          </a:xfrm>
          <a:custGeom>
            <a:avLst/>
            <a:gdLst>
              <a:gd name="connsiteX0" fmla="*/ 415173 w 611275"/>
              <a:gd name="connsiteY0" fmla="*/ 1557 h 13228"/>
              <a:gd name="connsiteX1" fmla="*/ 611275 w 611275"/>
              <a:gd name="connsiteY1" fmla="*/ 13228 h 13228"/>
              <a:gd name="connsiteX2" fmla="*/ 0 w 611275"/>
              <a:gd name="connsiteY2" fmla="*/ 13228 h 13228"/>
              <a:gd name="connsiteX3" fmla="*/ 124974 w 611275"/>
              <a:gd name="connsiteY3" fmla="*/ 3589 h 13228"/>
              <a:gd name="connsiteX4" fmla="*/ 415173 w 611275"/>
              <a:gd name="connsiteY4" fmla="*/ 1557 h 13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275" h="13228">
                <a:moveTo>
                  <a:pt x="415173" y="1557"/>
                </a:moveTo>
                <a:lnTo>
                  <a:pt x="611275" y="13228"/>
                </a:lnTo>
                <a:lnTo>
                  <a:pt x="0" y="13228"/>
                </a:lnTo>
                <a:lnTo>
                  <a:pt x="124974" y="3589"/>
                </a:lnTo>
                <a:cubicBezTo>
                  <a:pt x="219401" y="-340"/>
                  <a:pt x="316202" y="-1084"/>
                  <a:pt x="415173" y="155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62A43282-8BCA-C519-A686-0795D1C0E6EB}"/>
              </a:ext>
            </a:extLst>
          </p:cNvPr>
          <p:cNvGrpSpPr/>
          <p:nvPr userDrawn="1"/>
        </p:nvGrpSpPr>
        <p:grpSpPr>
          <a:xfrm>
            <a:off x="0" y="3889136"/>
            <a:ext cx="8505328" cy="2968864"/>
            <a:chOff x="0" y="3889136"/>
            <a:chExt cx="8505328" cy="2968864"/>
          </a:xfrm>
          <a:solidFill>
            <a:schemeClr val="accent4"/>
          </a:solidFill>
        </p:grpSpPr>
        <p:sp>
          <p:nvSpPr>
            <p:cNvPr id="57" name="Freeform: Shape 56">
              <a:extLst>
                <a:ext uri="{FF2B5EF4-FFF2-40B4-BE49-F238E27FC236}">
                  <a16:creationId xmlns:a16="http://schemas.microsoft.com/office/drawing/2014/main" id="{F0E1CF2A-0397-7DD4-1CE7-8297E48EA207}"/>
                </a:ext>
              </a:extLst>
            </p:cNvPr>
            <p:cNvSpPr/>
            <p:nvPr userDrawn="1"/>
          </p:nvSpPr>
          <p:spPr>
            <a:xfrm>
              <a:off x="0" y="3889136"/>
              <a:ext cx="2097550" cy="2263667"/>
            </a:xfrm>
            <a:custGeom>
              <a:avLst/>
              <a:gdLst>
                <a:gd name="connsiteX0" fmla="*/ 1283324 w 2097550"/>
                <a:gd name="connsiteY0" fmla="*/ 0 h 2263667"/>
                <a:gd name="connsiteX1" fmla="*/ 1312968 w 2097550"/>
                <a:gd name="connsiteY1" fmla="*/ 339 h 2263667"/>
                <a:gd name="connsiteX2" fmla="*/ 1342476 w 2097550"/>
                <a:gd name="connsiteY2" fmla="*/ 1287 h 2263667"/>
                <a:gd name="connsiteX3" fmla="*/ 1371849 w 2097550"/>
                <a:gd name="connsiteY3" fmla="*/ 2778 h 2263667"/>
                <a:gd name="connsiteX4" fmla="*/ 1401086 w 2097550"/>
                <a:gd name="connsiteY4" fmla="*/ 4809 h 2263667"/>
                <a:gd name="connsiteX5" fmla="*/ 1430187 w 2097550"/>
                <a:gd name="connsiteY5" fmla="*/ 7383 h 2263667"/>
                <a:gd name="connsiteX6" fmla="*/ 1487711 w 2097550"/>
                <a:gd name="connsiteY6" fmla="*/ 14157 h 2263667"/>
                <a:gd name="connsiteX7" fmla="*/ 1544150 w 2097550"/>
                <a:gd name="connsiteY7" fmla="*/ 23166 h 2263667"/>
                <a:gd name="connsiteX8" fmla="*/ 1599233 w 2097550"/>
                <a:gd name="connsiteY8" fmla="*/ 34409 h 2263667"/>
                <a:gd name="connsiteX9" fmla="*/ 1652823 w 2097550"/>
                <a:gd name="connsiteY9" fmla="*/ 47821 h 2263667"/>
                <a:gd name="connsiteX10" fmla="*/ 1679007 w 2097550"/>
                <a:gd name="connsiteY10" fmla="*/ 55339 h 2263667"/>
                <a:gd name="connsiteX11" fmla="*/ 1704716 w 2097550"/>
                <a:gd name="connsiteY11" fmla="*/ 63399 h 2263667"/>
                <a:gd name="connsiteX12" fmla="*/ 1729883 w 2097550"/>
                <a:gd name="connsiteY12" fmla="*/ 72001 h 2263667"/>
                <a:gd name="connsiteX13" fmla="*/ 1754507 w 2097550"/>
                <a:gd name="connsiteY13" fmla="*/ 81145 h 2263667"/>
                <a:gd name="connsiteX14" fmla="*/ 1778589 w 2097550"/>
                <a:gd name="connsiteY14" fmla="*/ 90831 h 2263667"/>
                <a:gd name="connsiteX15" fmla="*/ 1802060 w 2097550"/>
                <a:gd name="connsiteY15" fmla="*/ 100991 h 2263667"/>
                <a:gd name="connsiteX16" fmla="*/ 1824921 w 2097550"/>
                <a:gd name="connsiteY16" fmla="*/ 111693 h 2263667"/>
                <a:gd name="connsiteX17" fmla="*/ 1847103 w 2097550"/>
                <a:gd name="connsiteY17" fmla="*/ 122937 h 2263667"/>
                <a:gd name="connsiteX18" fmla="*/ 1889297 w 2097550"/>
                <a:gd name="connsiteY18" fmla="*/ 146982 h 2263667"/>
                <a:gd name="connsiteX19" fmla="*/ 1928370 w 2097550"/>
                <a:gd name="connsiteY19" fmla="*/ 172992 h 2263667"/>
                <a:gd name="connsiteX20" fmla="*/ 1964051 w 2097550"/>
                <a:gd name="connsiteY20" fmla="*/ 200967 h 2263667"/>
                <a:gd name="connsiteX21" fmla="*/ 1996205 w 2097550"/>
                <a:gd name="connsiteY21" fmla="*/ 230770 h 2263667"/>
                <a:gd name="connsiteX22" fmla="*/ 2024221 w 2097550"/>
                <a:gd name="connsiteY22" fmla="*/ 262401 h 2263667"/>
                <a:gd name="connsiteX23" fmla="*/ 2048031 w 2097550"/>
                <a:gd name="connsiteY23" fmla="*/ 295726 h 2263667"/>
                <a:gd name="connsiteX24" fmla="*/ 2067432 w 2097550"/>
                <a:gd name="connsiteY24" fmla="*/ 330609 h 2263667"/>
                <a:gd name="connsiteX25" fmla="*/ 2082220 w 2097550"/>
                <a:gd name="connsiteY25" fmla="*/ 366983 h 2263667"/>
                <a:gd name="connsiteX26" fmla="*/ 2087782 w 2097550"/>
                <a:gd name="connsiteY26" fmla="*/ 385677 h 2263667"/>
                <a:gd name="connsiteX27" fmla="*/ 2092124 w 2097550"/>
                <a:gd name="connsiteY27" fmla="*/ 404710 h 2263667"/>
                <a:gd name="connsiteX28" fmla="*/ 2095244 w 2097550"/>
                <a:gd name="connsiteY28" fmla="*/ 424014 h 2263667"/>
                <a:gd name="connsiteX29" fmla="*/ 2097076 w 2097550"/>
                <a:gd name="connsiteY29" fmla="*/ 443590 h 2263667"/>
                <a:gd name="connsiteX30" fmla="*/ 2097550 w 2097550"/>
                <a:gd name="connsiteY30" fmla="*/ 463435 h 2263667"/>
                <a:gd name="connsiteX31" fmla="*/ 2096737 w 2097550"/>
                <a:gd name="connsiteY31" fmla="*/ 483552 h 2263667"/>
                <a:gd name="connsiteX32" fmla="*/ 2094634 w 2097550"/>
                <a:gd name="connsiteY32" fmla="*/ 503872 h 2263667"/>
                <a:gd name="connsiteX33" fmla="*/ 2091242 w 2097550"/>
                <a:gd name="connsiteY33" fmla="*/ 524396 h 2263667"/>
                <a:gd name="connsiteX34" fmla="*/ 2080524 w 2097550"/>
                <a:gd name="connsiteY34" fmla="*/ 565917 h 2263667"/>
                <a:gd name="connsiteX35" fmla="*/ 2064651 w 2097550"/>
                <a:gd name="connsiteY35" fmla="*/ 607979 h 2263667"/>
                <a:gd name="connsiteX36" fmla="*/ 2043621 w 2097550"/>
                <a:gd name="connsiteY36" fmla="*/ 650448 h 2263667"/>
                <a:gd name="connsiteX37" fmla="*/ 2017437 w 2097550"/>
                <a:gd name="connsiteY37" fmla="*/ 693188 h 2263667"/>
                <a:gd name="connsiteX38" fmla="*/ 2002514 w 2097550"/>
                <a:gd name="connsiteY38" fmla="*/ 714592 h 2263667"/>
                <a:gd name="connsiteX39" fmla="*/ 1986437 w 2097550"/>
                <a:gd name="connsiteY39" fmla="*/ 735996 h 2263667"/>
                <a:gd name="connsiteX40" fmla="*/ 1969206 w 2097550"/>
                <a:gd name="connsiteY40" fmla="*/ 757400 h 2263667"/>
                <a:gd name="connsiteX41" fmla="*/ 1950823 w 2097550"/>
                <a:gd name="connsiteY41" fmla="*/ 778736 h 2263667"/>
                <a:gd name="connsiteX42" fmla="*/ 1931354 w 2097550"/>
                <a:gd name="connsiteY42" fmla="*/ 800073 h 2263667"/>
                <a:gd name="connsiteX43" fmla="*/ 1910800 w 2097550"/>
                <a:gd name="connsiteY43" fmla="*/ 821341 h 2263667"/>
                <a:gd name="connsiteX44" fmla="*/ 1889160 w 2097550"/>
                <a:gd name="connsiteY44" fmla="*/ 842541 h 2263667"/>
                <a:gd name="connsiteX45" fmla="*/ 1866368 w 2097550"/>
                <a:gd name="connsiteY45" fmla="*/ 863606 h 2263667"/>
                <a:gd name="connsiteX46" fmla="*/ 1842557 w 2097550"/>
                <a:gd name="connsiteY46" fmla="*/ 884537 h 2263667"/>
                <a:gd name="connsiteX47" fmla="*/ 1817866 w 2097550"/>
                <a:gd name="connsiteY47" fmla="*/ 905398 h 2263667"/>
                <a:gd name="connsiteX48" fmla="*/ 1792292 w 2097550"/>
                <a:gd name="connsiteY48" fmla="*/ 926125 h 2263667"/>
                <a:gd name="connsiteX49" fmla="*/ 1765768 w 2097550"/>
                <a:gd name="connsiteY49" fmla="*/ 946717 h 2263667"/>
                <a:gd name="connsiteX50" fmla="*/ 1738227 w 2097550"/>
                <a:gd name="connsiteY50" fmla="*/ 967104 h 2263667"/>
                <a:gd name="connsiteX51" fmla="*/ 1709940 w 2097550"/>
                <a:gd name="connsiteY51" fmla="*/ 987424 h 2263667"/>
                <a:gd name="connsiteX52" fmla="*/ 1680906 w 2097550"/>
                <a:gd name="connsiteY52" fmla="*/ 1007541 h 2263667"/>
                <a:gd name="connsiteX53" fmla="*/ 1650991 w 2097550"/>
                <a:gd name="connsiteY53" fmla="*/ 1027523 h 2263667"/>
                <a:gd name="connsiteX54" fmla="*/ 1643393 w 2097550"/>
                <a:gd name="connsiteY54" fmla="*/ 1032467 h 2263667"/>
                <a:gd name="connsiteX55" fmla="*/ 1635660 w 2097550"/>
                <a:gd name="connsiteY55" fmla="*/ 1037412 h 2263667"/>
                <a:gd name="connsiteX56" fmla="*/ 1627927 w 2097550"/>
                <a:gd name="connsiteY56" fmla="*/ 1042356 h 2263667"/>
                <a:gd name="connsiteX57" fmla="*/ 1620193 w 2097550"/>
                <a:gd name="connsiteY57" fmla="*/ 1047301 h 2263667"/>
                <a:gd name="connsiteX58" fmla="*/ 1604727 w 2097550"/>
                <a:gd name="connsiteY58" fmla="*/ 1057190 h 2263667"/>
                <a:gd name="connsiteX59" fmla="*/ 1600793 w 2097550"/>
                <a:gd name="connsiteY59" fmla="*/ 1059629 h 2263667"/>
                <a:gd name="connsiteX60" fmla="*/ 1596790 w 2097550"/>
                <a:gd name="connsiteY60" fmla="*/ 1062067 h 2263667"/>
                <a:gd name="connsiteX61" fmla="*/ 1592788 w 2097550"/>
                <a:gd name="connsiteY61" fmla="*/ 1064506 h 2263667"/>
                <a:gd name="connsiteX62" fmla="*/ 1588786 w 2097550"/>
                <a:gd name="connsiteY62" fmla="*/ 1066944 h 2263667"/>
                <a:gd name="connsiteX63" fmla="*/ 1556835 w 2097550"/>
                <a:gd name="connsiteY63" fmla="*/ 1086383 h 2263667"/>
                <a:gd name="connsiteX64" fmla="*/ 1523868 w 2097550"/>
                <a:gd name="connsiteY64" fmla="*/ 1105484 h 2263667"/>
                <a:gd name="connsiteX65" fmla="*/ 1507315 w 2097550"/>
                <a:gd name="connsiteY65" fmla="*/ 1115103 h 2263667"/>
                <a:gd name="connsiteX66" fmla="*/ 1490425 w 2097550"/>
                <a:gd name="connsiteY66" fmla="*/ 1124518 h 2263667"/>
                <a:gd name="connsiteX67" fmla="*/ 1456507 w 2097550"/>
                <a:gd name="connsiteY67" fmla="*/ 1143415 h 2263667"/>
                <a:gd name="connsiteX68" fmla="*/ 1421708 w 2097550"/>
                <a:gd name="connsiteY68" fmla="*/ 1161907 h 2263667"/>
                <a:gd name="connsiteX69" fmla="*/ 1404274 w 2097550"/>
                <a:gd name="connsiteY69" fmla="*/ 1171254 h 2263667"/>
                <a:gd name="connsiteX70" fmla="*/ 1386501 w 2097550"/>
                <a:gd name="connsiteY70" fmla="*/ 1180331 h 2263667"/>
                <a:gd name="connsiteX71" fmla="*/ 1350820 w 2097550"/>
                <a:gd name="connsiteY71" fmla="*/ 1198551 h 2263667"/>
                <a:gd name="connsiteX72" fmla="*/ 1314393 w 2097550"/>
                <a:gd name="connsiteY72" fmla="*/ 1216432 h 2263667"/>
                <a:gd name="connsiteX73" fmla="*/ 1296145 w 2097550"/>
                <a:gd name="connsiteY73" fmla="*/ 1225374 h 2263667"/>
                <a:gd name="connsiteX74" fmla="*/ 1277693 w 2097550"/>
                <a:gd name="connsiteY74" fmla="*/ 1234179 h 2263667"/>
                <a:gd name="connsiteX75" fmla="*/ 1259106 w 2097550"/>
                <a:gd name="connsiteY75" fmla="*/ 1242917 h 2263667"/>
                <a:gd name="connsiteX76" fmla="*/ 1240519 w 2097550"/>
                <a:gd name="connsiteY76" fmla="*/ 1251653 h 2263667"/>
                <a:gd name="connsiteX77" fmla="*/ 1231159 w 2097550"/>
                <a:gd name="connsiteY77" fmla="*/ 1256057 h 2263667"/>
                <a:gd name="connsiteX78" fmla="*/ 1221730 w 2097550"/>
                <a:gd name="connsiteY78" fmla="*/ 1260391 h 2263667"/>
                <a:gd name="connsiteX79" fmla="*/ 1212233 w 2097550"/>
                <a:gd name="connsiteY79" fmla="*/ 1264659 h 2263667"/>
                <a:gd name="connsiteX80" fmla="*/ 1202736 w 2097550"/>
                <a:gd name="connsiteY80" fmla="*/ 1268926 h 2263667"/>
                <a:gd name="connsiteX81" fmla="*/ 1164545 w 2097550"/>
                <a:gd name="connsiteY81" fmla="*/ 1286198 h 2263667"/>
                <a:gd name="connsiteX82" fmla="*/ 1121604 w 2097550"/>
                <a:gd name="connsiteY82" fmla="*/ 1305570 h 2263667"/>
                <a:gd name="connsiteX83" fmla="*/ 1110886 w 2097550"/>
                <a:gd name="connsiteY83" fmla="*/ 1310447 h 2263667"/>
                <a:gd name="connsiteX84" fmla="*/ 1100237 w 2097550"/>
                <a:gd name="connsiteY84" fmla="*/ 1315391 h 2263667"/>
                <a:gd name="connsiteX85" fmla="*/ 1089586 w 2097550"/>
                <a:gd name="connsiteY85" fmla="*/ 1320403 h 2263667"/>
                <a:gd name="connsiteX86" fmla="*/ 1078936 w 2097550"/>
                <a:gd name="connsiteY86" fmla="*/ 1325349 h 2263667"/>
                <a:gd name="connsiteX87" fmla="*/ 1036403 w 2097550"/>
                <a:gd name="connsiteY87" fmla="*/ 1345668 h 2263667"/>
                <a:gd name="connsiteX88" fmla="*/ 994142 w 2097550"/>
                <a:gd name="connsiteY88" fmla="*/ 1366531 h 2263667"/>
                <a:gd name="connsiteX89" fmla="*/ 952084 w 2097550"/>
                <a:gd name="connsiteY89" fmla="*/ 1387935 h 2263667"/>
                <a:gd name="connsiteX90" fmla="*/ 910297 w 2097550"/>
                <a:gd name="connsiteY90" fmla="*/ 1409880 h 2263667"/>
                <a:gd name="connsiteX91" fmla="*/ 868850 w 2097550"/>
                <a:gd name="connsiteY91" fmla="*/ 1432436 h 2263667"/>
                <a:gd name="connsiteX92" fmla="*/ 827674 w 2097550"/>
                <a:gd name="connsiteY92" fmla="*/ 1455600 h 2263667"/>
                <a:gd name="connsiteX93" fmla="*/ 786837 w 2097550"/>
                <a:gd name="connsiteY93" fmla="*/ 1479375 h 2263667"/>
                <a:gd name="connsiteX94" fmla="*/ 746272 w 2097550"/>
                <a:gd name="connsiteY94" fmla="*/ 1503827 h 2263667"/>
                <a:gd name="connsiteX95" fmla="*/ 666226 w 2097550"/>
                <a:gd name="connsiteY95" fmla="*/ 1554695 h 2263667"/>
                <a:gd name="connsiteX96" fmla="*/ 587740 w 2097550"/>
                <a:gd name="connsiteY96" fmla="*/ 1608475 h 2263667"/>
                <a:gd name="connsiteX97" fmla="*/ 511019 w 2097550"/>
                <a:gd name="connsiteY97" fmla="*/ 1665372 h 2263667"/>
                <a:gd name="connsiteX98" fmla="*/ 436401 w 2097550"/>
                <a:gd name="connsiteY98" fmla="*/ 1725587 h 2263667"/>
                <a:gd name="connsiteX99" fmla="*/ 364155 w 2097550"/>
                <a:gd name="connsiteY99" fmla="*/ 1789258 h 2263667"/>
                <a:gd name="connsiteX100" fmla="*/ 294557 w 2097550"/>
                <a:gd name="connsiteY100" fmla="*/ 1856585 h 2263667"/>
                <a:gd name="connsiteX101" fmla="*/ 228213 w 2097550"/>
                <a:gd name="connsiteY101" fmla="*/ 1927773 h 2263667"/>
                <a:gd name="connsiteX102" fmla="*/ 165602 w 2097550"/>
                <a:gd name="connsiteY102" fmla="*/ 2003093 h 2263667"/>
                <a:gd name="connsiteX103" fmla="*/ 135822 w 2097550"/>
                <a:gd name="connsiteY103" fmla="*/ 2042244 h 2263667"/>
                <a:gd name="connsiteX104" fmla="*/ 107060 w 2097550"/>
                <a:gd name="connsiteY104" fmla="*/ 2082409 h 2263667"/>
                <a:gd name="connsiteX105" fmla="*/ 79519 w 2097550"/>
                <a:gd name="connsiteY105" fmla="*/ 2123659 h 2263667"/>
                <a:gd name="connsiteX106" fmla="*/ 53335 w 2097550"/>
                <a:gd name="connsiteY106" fmla="*/ 2165993 h 2263667"/>
                <a:gd name="connsiteX107" fmla="*/ 47026 w 2097550"/>
                <a:gd name="connsiteY107" fmla="*/ 2176762 h 2263667"/>
                <a:gd name="connsiteX108" fmla="*/ 40717 w 2097550"/>
                <a:gd name="connsiteY108" fmla="*/ 2187600 h 2263667"/>
                <a:gd name="connsiteX109" fmla="*/ 34476 w 2097550"/>
                <a:gd name="connsiteY109" fmla="*/ 2198505 h 2263667"/>
                <a:gd name="connsiteX110" fmla="*/ 28439 w 2097550"/>
                <a:gd name="connsiteY110" fmla="*/ 2209478 h 2263667"/>
                <a:gd name="connsiteX111" fmla="*/ 16432 w 2097550"/>
                <a:gd name="connsiteY111" fmla="*/ 2231559 h 2263667"/>
                <a:gd name="connsiteX112" fmla="*/ 4967 w 2097550"/>
                <a:gd name="connsiteY112" fmla="*/ 2253979 h 2263667"/>
                <a:gd name="connsiteX113" fmla="*/ 0 w 2097550"/>
                <a:gd name="connsiteY113" fmla="*/ 2263667 h 2263667"/>
                <a:gd name="connsiteX114" fmla="*/ 0 w 2097550"/>
                <a:gd name="connsiteY114" fmla="*/ 1887197 h 2263667"/>
                <a:gd name="connsiteX115" fmla="*/ 36308 w 2097550"/>
                <a:gd name="connsiteY115" fmla="*/ 1845273 h 2263667"/>
                <a:gd name="connsiteX116" fmla="*/ 111265 w 2097550"/>
                <a:gd name="connsiteY116" fmla="*/ 1767650 h 2263667"/>
                <a:gd name="connsiteX117" fmla="*/ 189073 w 2097550"/>
                <a:gd name="connsiteY117" fmla="*/ 1694701 h 2263667"/>
                <a:gd name="connsiteX118" fmla="*/ 269118 w 2097550"/>
                <a:gd name="connsiteY118" fmla="*/ 1626154 h 2263667"/>
                <a:gd name="connsiteX119" fmla="*/ 351064 w 2097550"/>
                <a:gd name="connsiteY119" fmla="*/ 1561739 h 2263667"/>
                <a:gd name="connsiteX120" fmla="*/ 434637 w 2097550"/>
                <a:gd name="connsiteY120" fmla="*/ 1501253 h 2263667"/>
                <a:gd name="connsiteX121" fmla="*/ 519566 w 2097550"/>
                <a:gd name="connsiteY121" fmla="*/ 1444289 h 2263667"/>
                <a:gd name="connsiteX122" fmla="*/ 605581 w 2097550"/>
                <a:gd name="connsiteY122" fmla="*/ 1390644 h 2263667"/>
                <a:gd name="connsiteX123" fmla="*/ 648928 w 2097550"/>
                <a:gd name="connsiteY123" fmla="*/ 1364973 h 2263667"/>
                <a:gd name="connsiteX124" fmla="*/ 692479 w 2097550"/>
                <a:gd name="connsiteY124" fmla="*/ 1340047 h 2263667"/>
                <a:gd name="connsiteX125" fmla="*/ 736232 w 2097550"/>
                <a:gd name="connsiteY125" fmla="*/ 1315798 h 2263667"/>
                <a:gd name="connsiteX126" fmla="*/ 780190 w 2097550"/>
                <a:gd name="connsiteY126" fmla="*/ 1292294 h 2263667"/>
                <a:gd name="connsiteX127" fmla="*/ 824350 w 2097550"/>
                <a:gd name="connsiteY127" fmla="*/ 1269467 h 2263667"/>
                <a:gd name="connsiteX128" fmla="*/ 868646 w 2097550"/>
                <a:gd name="connsiteY128" fmla="*/ 1247251 h 2263667"/>
                <a:gd name="connsiteX129" fmla="*/ 913079 w 2097550"/>
                <a:gd name="connsiteY129" fmla="*/ 1225644 h 2263667"/>
                <a:gd name="connsiteX130" fmla="*/ 957646 w 2097550"/>
                <a:gd name="connsiteY130" fmla="*/ 1204578 h 2263667"/>
                <a:gd name="connsiteX131" fmla="*/ 968772 w 2097550"/>
                <a:gd name="connsiteY131" fmla="*/ 1199432 h 2263667"/>
                <a:gd name="connsiteX132" fmla="*/ 979897 w 2097550"/>
                <a:gd name="connsiteY132" fmla="*/ 1194284 h 2263667"/>
                <a:gd name="connsiteX133" fmla="*/ 991089 w 2097550"/>
                <a:gd name="connsiteY133" fmla="*/ 1189136 h 2263667"/>
                <a:gd name="connsiteX134" fmla="*/ 1002282 w 2097550"/>
                <a:gd name="connsiteY134" fmla="*/ 1184055 h 2263667"/>
                <a:gd name="connsiteX135" fmla="*/ 1047054 w 2097550"/>
                <a:gd name="connsiteY135" fmla="*/ 1164073 h 2263667"/>
                <a:gd name="connsiteX136" fmla="*/ 1082057 w 2097550"/>
                <a:gd name="connsiteY136" fmla="*/ 1148427 h 2263667"/>
                <a:gd name="connsiteX137" fmla="*/ 1090671 w 2097550"/>
                <a:gd name="connsiteY137" fmla="*/ 1144566 h 2263667"/>
                <a:gd name="connsiteX138" fmla="*/ 1099287 w 2097550"/>
                <a:gd name="connsiteY138" fmla="*/ 1140705 h 2263667"/>
                <a:gd name="connsiteX139" fmla="*/ 1107902 w 2097550"/>
                <a:gd name="connsiteY139" fmla="*/ 1136845 h 2263667"/>
                <a:gd name="connsiteX140" fmla="*/ 1116381 w 2097550"/>
                <a:gd name="connsiteY140" fmla="*/ 1132916 h 2263667"/>
                <a:gd name="connsiteX141" fmla="*/ 1133272 w 2097550"/>
                <a:gd name="connsiteY141" fmla="*/ 1125059 h 2263667"/>
                <a:gd name="connsiteX142" fmla="*/ 1150163 w 2097550"/>
                <a:gd name="connsiteY142" fmla="*/ 1117202 h 2263667"/>
                <a:gd name="connsiteX143" fmla="*/ 1166918 w 2097550"/>
                <a:gd name="connsiteY143" fmla="*/ 1109345 h 2263667"/>
                <a:gd name="connsiteX144" fmla="*/ 1183402 w 2097550"/>
                <a:gd name="connsiteY144" fmla="*/ 1101352 h 2263667"/>
                <a:gd name="connsiteX145" fmla="*/ 1216303 w 2097550"/>
                <a:gd name="connsiteY145" fmla="*/ 1085367 h 2263667"/>
                <a:gd name="connsiteX146" fmla="*/ 1248457 w 2097550"/>
                <a:gd name="connsiteY146" fmla="*/ 1069179 h 2263667"/>
                <a:gd name="connsiteX147" fmla="*/ 1264534 w 2097550"/>
                <a:gd name="connsiteY147" fmla="*/ 1061118 h 2263667"/>
                <a:gd name="connsiteX148" fmla="*/ 1280203 w 2097550"/>
                <a:gd name="connsiteY148" fmla="*/ 1052855 h 2263667"/>
                <a:gd name="connsiteX149" fmla="*/ 1311475 w 2097550"/>
                <a:gd name="connsiteY149" fmla="*/ 1036463 h 2263667"/>
                <a:gd name="connsiteX150" fmla="*/ 1341933 w 2097550"/>
                <a:gd name="connsiteY150" fmla="*/ 1019801 h 2263667"/>
                <a:gd name="connsiteX151" fmla="*/ 1357128 w 2097550"/>
                <a:gd name="connsiteY151" fmla="*/ 1011470 h 2263667"/>
                <a:gd name="connsiteX152" fmla="*/ 1371916 w 2097550"/>
                <a:gd name="connsiteY152" fmla="*/ 1003003 h 2263667"/>
                <a:gd name="connsiteX153" fmla="*/ 1401357 w 2097550"/>
                <a:gd name="connsiteY153" fmla="*/ 986205 h 2263667"/>
                <a:gd name="connsiteX154" fmla="*/ 1429780 w 2097550"/>
                <a:gd name="connsiteY154" fmla="*/ 969204 h 2263667"/>
                <a:gd name="connsiteX155" fmla="*/ 1433375 w 2097550"/>
                <a:gd name="connsiteY155" fmla="*/ 967104 h 2263667"/>
                <a:gd name="connsiteX156" fmla="*/ 1436970 w 2097550"/>
                <a:gd name="connsiteY156" fmla="*/ 965004 h 2263667"/>
                <a:gd name="connsiteX157" fmla="*/ 1440499 w 2097550"/>
                <a:gd name="connsiteY157" fmla="*/ 962904 h 2263667"/>
                <a:gd name="connsiteX158" fmla="*/ 1443958 w 2097550"/>
                <a:gd name="connsiteY158" fmla="*/ 960737 h 2263667"/>
                <a:gd name="connsiteX159" fmla="*/ 1457660 w 2097550"/>
                <a:gd name="connsiteY159" fmla="*/ 952135 h 2263667"/>
                <a:gd name="connsiteX160" fmla="*/ 1464512 w 2097550"/>
                <a:gd name="connsiteY160" fmla="*/ 947868 h 2263667"/>
                <a:gd name="connsiteX161" fmla="*/ 1471431 w 2097550"/>
                <a:gd name="connsiteY161" fmla="*/ 943600 h 2263667"/>
                <a:gd name="connsiteX162" fmla="*/ 1478282 w 2097550"/>
                <a:gd name="connsiteY162" fmla="*/ 939333 h 2263667"/>
                <a:gd name="connsiteX163" fmla="*/ 1484998 w 2097550"/>
                <a:gd name="connsiteY163" fmla="*/ 934998 h 2263667"/>
                <a:gd name="connsiteX164" fmla="*/ 1586276 w 2097550"/>
                <a:gd name="connsiteY164" fmla="*/ 865368 h 2263667"/>
                <a:gd name="connsiteX165" fmla="*/ 1674055 w 2097550"/>
                <a:gd name="connsiteY165" fmla="*/ 794721 h 2263667"/>
                <a:gd name="connsiteX166" fmla="*/ 1747181 w 2097550"/>
                <a:gd name="connsiteY166" fmla="*/ 723940 h 2263667"/>
                <a:gd name="connsiteX167" fmla="*/ 1804570 w 2097550"/>
                <a:gd name="connsiteY167" fmla="*/ 653768 h 2263667"/>
                <a:gd name="connsiteX168" fmla="*/ 1827091 w 2097550"/>
                <a:gd name="connsiteY168" fmla="*/ 619155 h 2263667"/>
                <a:gd name="connsiteX169" fmla="*/ 1845339 w 2097550"/>
                <a:gd name="connsiteY169" fmla="*/ 585018 h 2263667"/>
                <a:gd name="connsiteX170" fmla="*/ 1859381 w 2097550"/>
                <a:gd name="connsiteY170" fmla="*/ 551421 h 2263667"/>
                <a:gd name="connsiteX171" fmla="*/ 1869285 w 2097550"/>
                <a:gd name="connsiteY171" fmla="*/ 518503 h 2263667"/>
                <a:gd name="connsiteX172" fmla="*/ 1872677 w 2097550"/>
                <a:gd name="connsiteY172" fmla="*/ 502315 h 2263667"/>
                <a:gd name="connsiteX173" fmla="*/ 1875051 w 2097550"/>
                <a:gd name="connsiteY173" fmla="*/ 486261 h 2263667"/>
                <a:gd name="connsiteX174" fmla="*/ 1876408 w 2097550"/>
                <a:gd name="connsiteY174" fmla="*/ 470411 h 2263667"/>
                <a:gd name="connsiteX175" fmla="*/ 1876814 w 2097550"/>
                <a:gd name="connsiteY175" fmla="*/ 454765 h 2263667"/>
                <a:gd name="connsiteX176" fmla="*/ 1876136 w 2097550"/>
                <a:gd name="connsiteY176" fmla="*/ 439390 h 2263667"/>
                <a:gd name="connsiteX177" fmla="*/ 1874441 w 2097550"/>
                <a:gd name="connsiteY177" fmla="*/ 424217 h 2263667"/>
                <a:gd name="connsiteX178" fmla="*/ 1871727 w 2097550"/>
                <a:gd name="connsiteY178" fmla="*/ 409248 h 2263667"/>
                <a:gd name="connsiteX179" fmla="*/ 1868063 w 2097550"/>
                <a:gd name="connsiteY179" fmla="*/ 394549 h 2263667"/>
                <a:gd name="connsiteX180" fmla="*/ 1857956 w 2097550"/>
                <a:gd name="connsiteY180" fmla="*/ 365831 h 2263667"/>
                <a:gd name="connsiteX181" fmla="*/ 1844118 w 2097550"/>
                <a:gd name="connsiteY181" fmla="*/ 338128 h 2263667"/>
                <a:gd name="connsiteX182" fmla="*/ 1826752 w 2097550"/>
                <a:gd name="connsiteY182" fmla="*/ 311508 h 2263667"/>
                <a:gd name="connsiteX183" fmla="*/ 1805926 w 2097550"/>
                <a:gd name="connsiteY183" fmla="*/ 286108 h 2263667"/>
                <a:gd name="connsiteX184" fmla="*/ 1781641 w 2097550"/>
                <a:gd name="connsiteY184" fmla="*/ 261995 h 2263667"/>
                <a:gd name="connsiteX185" fmla="*/ 1754372 w 2097550"/>
                <a:gd name="connsiteY185" fmla="*/ 239236 h 2263667"/>
                <a:gd name="connsiteX186" fmla="*/ 1724185 w 2097550"/>
                <a:gd name="connsiteY186" fmla="*/ 217900 h 2263667"/>
                <a:gd name="connsiteX187" fmla="*/ 1691285 w 2097550"/>
                <a:gd name="connsiteY187" fmla="*/ 198054 h 2263667"/>
                <a:gd name="connsiteX188" fmla="*/ 1673852 w 2097550"/>
                <a:gd name="connsiteY188" fmla="*/ 188707 h 2263667"/>
                <a:gd name="connsiteX189" fmla="*/ 1655807 w 2097550"/>
                <a:gd name="connsiteY189" fmla="*/ 179765 h 2263667"/>
                <a:gd name="connsiteX190" fmla="*/ 1637220 w 2097550"/>
                <a:gd name="connsiteY190" fmla="*/ 171231 h 2263667"/>
                <a:gd name="connsiteX191" fmla="*/ 1618159 w 2097550"/>
                <a:gd name="connsiteY191" fmla="*/ 163103 h 2263667"/>
                <a:gd name="connsiteX192" fmla="*/ 1598622 w 2097550"/>
                <a:gd name="connsiteY192" fmla="*/ 155381 h 2263667"/>
                <a:gd name="connsiteX193" fmla="*/ 1578543 w 2097550"/>
                <a:gd name="connsiteY193" fmla="*/ 148134 h 2263667"/>
                <a:gd name="connsiteX194" fmla="*/ 1558056 w 2097550"/>
                <a:gd name="connsiteY194" fmla="*/ 141293 h 2263667"/>
                <a:gd name="connsiteX195" fmla="*/ 1537096 w 2097550"/>
                <a:gd name="connsiteY195" fmla="*/ 134926 h 2263667"/>
                <a:gd name="connsiteX196" fmla="*/ 1494156 w 2097550"/>
                <a:gd name="connsiteY196" fmla="*/ 123547 h 2263667"/>
                <a:gd name="connsiteX197" fmla="*/ 1449995 w 2097550"/>
                <a:gd name="connsiteY197" fmla="*/ 113928 h 2263667"/>
                <a:gd name="connsiteX198" fmla="*/ 1404749 w 2097550"/>
                <a:gd name="connsiteY198" fmla="*/ 106139 h 2263667"/>
                <a:gd name="connsiteX199" fmla="*/ 1358689 w 2097550"/>
                <a:gd name="connsiteY199" fmla="*/ 100246 h 2263667"/>
                <a:gd name="connsiteX200" fmla="*/ 1335421 w 2097550"/>
                <a:gd name="connsiteY200" fmla="*/ 98011 h 2263667"/>
                <a:gd name="connsiteX201" fmla="*/ 1312018 w 2097550"/>
                <a:gd name="connsiteY201" fmla="*/ 96183 h 2263667"/>
                <a:gd name="connsiteX202" fmla="*/ 1288547 w 2097550"/>
                <a:gd name="connsiteY202" fmla="*/ 94827 h 2263667"/>
                <a:gd name="connsiteX203" fmla="*/ 1265008 w 2097550"/>
                <a:gd name="connsiteY203" fmla="*/ 93880 h 2263667"/>
                <a:gd name="connsiteX204" fmla="*/ 1241401 w 2097550"/>
                <a:gd name="connsiteY204" fmla="*/ 93473 h 2263667"/>
                <a:gd name="connsiteX205" fmla="*/ 1217727 w 2097550"/>
                <a:gd name="connsiteY205" fmla="*/ 93473 h 2263667"/>
                <a:gd name="connsiteX206" fmla="*/ 1194052 w 2097550"/>
                <a:gd name="connsiteY206" fmla="*/ 93947 h 2263667"/>
                <a:gd name="connsiteX207" fmla="*/ 1170378 w 2097550"/>
                <a:gd name="connsiteY207" fmla="*/ 94896 h 2263667"/>
                <a:gd name="connsiteX208" fmla="*/ 1146704 w 2097550"/>
                <a:gd name="connsiteY208" fmla="*/ 96250 h 2263667"/>
                <a:gd name="connsiteX209" fmla="*/ 1123029 w 2097550"/>
                <a:gd name="connsiteY209" fmla="*/ 98011 h 2263667"/>
                <a:gd name="connsiteX210" fmla="*/ 1099422 w 2097550"/>
                <a:gd name="connsiteY210" fmla="*/ 100246 h 2263667"/>
                <a:gd name="connsiteX211" fmla="*/ 1075815 w 2097550"/>
                <a:gd name="connsiteY211" fmla="*/ 102888 h 2263667"/>
                <a:gd name="connsiteX212" fmla="*/ 1052276 w 2097550"/>
                <a:gd name="connsiteY212" fmla="*/ 106004 h 2263667"/>
                <a:gd name="connsiteX213" fmla="*/ 1028806 w 2097550"/>
                <a:gd name="connsiteY213" fmla="*/ 109594 h 2263667"/>
                <a:gd name="connsiteX214" fmla="*/ 1005335 w 2097550"/>
                <a:gd name="connsiteY214" fmla="*/ 113590 h 2263667"/>
                <a:gd name="connsiteX215" fmla="*/ 981931 w 2097550"/>
                <a:gd name="connsiteY215" fmla="*/ 117993 h 2263667"/>
                <a:gd name="connsiteX216" fmla="*/ 949371 w 2097550"/>
                <a:gd name="connsiteY216" fmla="*/ 124901 h 2263667"/>
                <a:gd name="connsiteX217" fmla="*/ 916945 w 2097550"/>
                <a:gd name="connsiteY217" fmla="*/ 132623 h 2263667"/>
                <a:gd name="connsiteX218" fmla="*/ 884656 w 2097550"/>
                <a:gd name="connsiteY218" fmla="*/ 141157 h 2263667"/>
                <a:gd name="connsiteX219" fmla="*/ 852502 w 2097550"/>
                <a:gd name="connsiteY219" fmla="*/ 150505 h 2263667"/>
                <a:gd name="connsiteX220" fmla="*/ 838596 w 2097550"/>
                <a:gd name="connsiteY220" fmla="*/ 154839 h 2263667"/>
                <a:gd name="connsiteX221" fmla="*/ 824690 w 2097550"/>
                <a:gd name="connsiteY221" fmla="*/ 159310 h 2263667"/>
                <a:gd name="connsiteX222" fmla="*/ 810851 w 2097550"/>
                <a:gd name="connsiteY222" fmla="*/ 163916 h 2263667"/>
                <a:gd name="connsiteX223" fmla="*/ 797012 w 2097550"/>
                <a:gd name="connsiteY223" fmla="*/ 168725 h 2263667"/>
                <a:gd name="connsiteX224" fmla="*/ 751563 w 2097550"/>
                <a:gd name="connsiteY224" fmla="*/ 185591 h 2263667"/>
                <a:gd name="connsiteX225" fmla="*/ 706520 w 2097550"/>
                <a:gd name="connsiteY225" fmla="*/ 204082 h 2263667"/>
                <a:gd name="connsiteX226" fmla="*/ 661885 w 2097550"/>
                <a:gd name="connsiteY226" fmla="*/ 224199 h 2263667"/>
                <a:gd name="connsiteX227" fmla="*/ 617792 w 2097550"/>
                <a:gd name="connsiteY227" fmla="*/ 245874 h 2263667"/>
                <a:gd name="connsiteX228" fmla="*/ 595948 w 2097550"/>
                <a:gd name="connsiteY228" fmla="*/ 257321 h 2263667"/>
                <a:gd name="connsiteX229" fmla="*/ 574242 w 2097550"/>
                <a:gd name="connsiteY229" fmla="*/ 269107 h 2263667"/>
                <a:gd name="connsiteX230" fmla="*/ 552737 w 2097550"/>
                <a:gd name="connsiteY230" fmla="*/ 281231 h 2263667"/>
                <a:gd name="connsiteX231" fmla="*/ 531370 w 2097550"/>
                <a:gd name="connsiteY231" fmla="*/ 293762 h 2263667"/>
                <a:gd name="connsiteX232" fmla="*/ 526079 w 2097550"/>
                <a:gd name="connsiteY232" fmla="*/ 296946 h 2263667"/>
                <a:gd name="connsiteX233" fmla="*/ 520720 w 2097550"/>
                <a:gd name="connsiteY233" fmla="*/ 300129 h 2263667"/>
                <a:gd name="connsiteX234" fmla="*/ 515361 w 2097550"/>
                <a:gd name="connsiteY234" fmla="*/ 303312 h 2263667"/>
                <a:gd name="connsiteX235" fmla="*/ 510069 w 2097550"/>
                <a:gd name="connsiteY235" fmla="*/ 306563 h 2263667"/>
                <a:gd name="connsiteX236" fmla="*/ 489040 w 2097550"/>
                <a:gd name="connsiteY236" fmla="*/ 319772 h 2263667"/>
                <a:gd name="connsiteX237" fmla="*/ 483817 w 2097550"/>
                <a:gd name="connsiteY237" fmla="*/ 323158 h 2263667"/>
                <a:gd name="connsiteX238" fmla="*/ 478593 w 2097550"/>
                <a:gd name="connsiteY238" fmla="*/ 326545 h 2263667"/>
                <a:gd name="connsiteX239" fmla="*/ 473371 w 2097550"/>
                <a:gd name="connsiteY239" fmla="*/ 329931 h 2263667"/>
                <a:gd name="connsiteX240" fmla="*/ 468147 w 2097550"/>
                <a:gd name="connsiteY240" fmla="*/ 333319 h 2263667"/>
                <a:gd name="connsiteX241" fmla="*/ 462924 w 2097550"/>
                <a:gd name="connsiteY241" fmla="*/ 336705 h 2263667"/>
                <a:gd name="connsiteX242" fmla="*/ 457768 w 2097550"/>
                <a:gd name="connsiteY242" fmla="*/ 340160 h 2263667"/>
                <a:gd name="connsiteX243" fmla="*/ 452613 w 2097550"/>
                <a:gd name="connsiteY243" fmla="*/ 343682 h 2263667"/>
                <a:gd name="connsiteX244" fmla="*/ 447458 w 2097550"/>
                <a:gd name="connsiteY244" fmla="*/ 347203 h 2263667"/>
                <a:gd name="connsiteX245" fmla="*/ 437147 w 2097550"/>
                <a:gd name="connsiteY245" fmla="*/ 354248 h 2263667"/>
                <a:gd name="connsiteX246" fmla="*/ 426903 w 2097550"/>
                <a:gd name="connsiteY246" fmla="*/ 361428 h 2263667"/>
                <a:gd name="connsiteX247" fmla="*/ 416728 w 2097550"/>
                <a:gd name="connsiteY247" fmla="*/ 368676 h 2263667"/>
                <a:gd name="connsiteX248" fmla="*/ 406485 w 2097550"/>
                <a:gd name="connsiteY248" fmla="*/ 375923 h 2263667"/>
                <a:gd name="connsiteX249" fmla="*/ 396445 w 2097550"/>
                <a:gd name="connsiteY249" fmla="*/ 383374 h 2263667"/>
                <a:gd name="connsiteX250" fmla="*/ 386338 w 2097550"/>
                <a:gd name="connsiteY250" fmla="*/ 390825 h 2263667"/>
                <a:gd name="connsiteX251" fmla="*/ 376298 w 2097550"/>
                <a:gd name="connsiteY251" fmla="*/ 398343 h 2263667"/>
                <a:gd name="connsiteX252" fmla="*/ 366395 w 2097550"/>
                <a:gd name="connsiteY252" fmla="*/ 405997 h 2263667"/>
                <a:gd name="connsiteX253" fmla="*/ 356423 w 2097550"/>
                <a:gd name="connsiteY253" fmla="*/ 413650 h 2263667"/>
                <a:gd name="connsiteX254" fmla="*/ 351470 w 2097550"/>
                <a:gd name="connsiteY254" fmla="*/ 417511 h 2263667"/>
                <a:gd name="connsiteX255" fmla="*/ 346587 w 2097550"/>
                <a:gd name="connsiteY255" fmla="*/ 421440 h 2263667"/>
                <a:gd name="connsiteX256" fmla="*/ 326982 w 2097550"/>
                <a:gd name="connsiteY256" fmla="*/ 437155 h 2263667"/>
                <a:gd name="connsiteX257" fmla="*/ 322098 w 2097550"/>
                <a:gd name="connsiteY257" fmla="*/ 441151 h 2263667"/>
                <a:gd name="connsiteX258" fmla="*/ 317282 w 2097550"/>
                <a:gd name="connsiteY258" fmla="*/ 445147 h 2263667"/>
                <a:gd name="connsiteX259" fmla="*/ 312466 w 2097550"/>
                <a:gd name="connsiteY259" fmla="*/ 449211 h 2263667"/>
                <a:gd name="connsiteX260" fmla="*/ 307649 w 2097550"/>
                <a:gd name="connsiteY260" fmla="*/ 453207 h 2263667"/>
                <a:gd name="connsiteX261" fmla="*/ 302765 w 2097550"/>
                <a:gd name="connsiteY261" fmla="*/ 457272 h 2263667"/>
                <a:gd name="connsiteX262" fmla="*/ 297880 w 2097550"/>
                <a:gd name="connsiteY262" fmla="*/ 461335 h 2263667"/>
                <a:gd name="connsiteX263" fmla="*/ 293064 w 2097550"/>
                <a:gd name="connsiteY263" fmla="*/ 465400 h 2263667"/>
                <a:gd name="connsiteX264" fmla="*/ 288316 w 2097550"/>
                <a:gd name="connsiteY264" fmla="*/ 469532 h 2263667"/>
                <a:gd name="connsiteX265" fmla="*/ 269255 w 2097550"/>
                <a:gd name="connsiteY265" fmla="*/ 486059 h 2263667"/>
                <a:gd name="connsiteX266" fmla="*/ 264505 w 2097550"/>
                <a:gd name="connsiteY266" fmla="*/ 490257 h 2263667"/>
                <a:gd name="connsiteX267" fmla="*/ 259825 w 2097550"/>
                <a:gd name="connsiteY267" fmla="*/ 494457 h 2263667"/>
                <a:gd name="connsiteX268" fmla="*/ 255145 w 2097550"/>
                <a:gd name="connsiteY268" fmla="*/ 498725 h 2263667"/>
                <a:gd name="connsiteX269" fmla="*/ 250464 w 2097550"/>
                <a:gd name="connsiteY269" fmla="*/ 502924 h 2263667"/>
                <a:gd name="connsiteX270" fmla="*/ 241035 w 2097550"/>
                <a:gd name="connsiteY270" fmla="*/ 511391 h 2263667"/>
                <a:gd name="connsiteX271" fmla="*/ 231742 w 2097550"/>
                <a:gd name="connsiteY271" fmla="*/ 519993 h 2263667"/>
                <a:gd name="connsiteX272" fmla="*/ 222515 w 2097550"/>
                <a:gd name="connsiteY272" fmla="*/ 528663 h 2263667"/>
                <a:gd name="connsiteX273" fmla="*/ 213222 w 2097550"/>
                <a:gd name="connsiteY273" fmla="*/ 537333 h 2263667"/>
                <a:gd name="connsiteX274" fmla="*/ 208609 w 2097550"/>
                <a:gd name="connsiteY274" fmla="*/ 541735 h 2263667"/>
                <a:gd name="connsiteX275" fmla="*/ 204065 w 2097550"/>
                <a:gd name="connsiteY275" fmla="*/ 546138 h 2263667"/>
                <a:gd name="connsiteX276" fmla="*/ 199519 w 2097550"/>
                <a:gd name="connsiteY276" fmla="*/ 550609 h 2263667"/>
                <a:gd name="connsiteX277" fmla="*/ 194975 w 2097550"/>
                <a:gd name="connsiteY277" fmla="*/ 555011 h 2263667"/>
                <a:gd name="connsiteX278" fmla="*/ 185749 w 2097550"/>
                <a:gd name="connsiteY278" fmla="*/ 563953 h 2263667"/>
                <a:gd name="connsiteX279" fmla="*/ 181204 w 2097550"/>
                <a:gd name="connsiteY279" fmla="*/ 568422 h 2263667"/>
                <a:gd name="connsiteX280" fmla="*/ 176727 w 2097550"/>
                <a:gd name="connsiteY280" fmla="*/ 572960 h 2263667"/>
                <a:gd name="connsiteX281" fmla="*/ 167773 w 2097550"/>
                <a:gd name="connsiteY281" fmla="*/ 582037 h 2263667"/>
                <a:gd name="connsiteX282" fmla="*/ 158750 w 2097550"/>
                <a:gd name="connsiteY282" fmla="*/ 591113 h 2263667"/>
                <a:gd name="connsiteX283" fmla="*/ 149797 w 2097550"/>
                <a:gd name="connsiteY283" fmla="*/ 600258 h 2263667"/>
                <a:gd name="connsiteX284" fmla="*/ 140978 w 2097550"/>
                <a:gd name="connsiteY284" fmla="*/ 609537 h 2263667"/>
                <a:gd name="connsiteX285" fmla="*/ 123137 w 2097550"/>
                <a:gd name="connsiteY285" fmla="*/ 628164 h 2263667"/>
                <a:gd name="connsiteX286" fmla="*/ 105703 w 2097550"/>
                <a:gd name="connsiteY286" fmla="*/ 647129 h 2263667"/>
                <a:gd name="connsiteX287" fmla="*/ 96952 w 2097550"/>
                <a:gd name="connsiteY287" fmla="*/ 656679 h 2263667"/>
                <a:gd name="connsiteX288" fmla="*/ 88338 w 2097550"/>
                <a:gd name="connsiteY288" fmla="*/ 666298 h 2263667"/>
                <a:gd name="connsiteX289" fmla="*/ 79722 w 2097550"/>
                <a:gd name="connsiteY289" fmla="*/ 675984 h 2263667"/>
                <a:gd name="connsiteX290" fmla="*/ 71107 w 2097550"/>
                <a:gd name="connsiteY290" fmla="*/ 685738 h 2263667"/>
                <a:gd name="connsiteX291" fmla="*/ 29117 w 2097550"/>
                <a:gd name="connsiteY291" fmla="*/ 733084 h 2263667"/>
                <a:gd name="connsiteX292" fmla="*/ 5917 w 2097550"/>
                <a:gd name="connsiteY292" fmla="*/ 758212 h 2263667"/>
                <a:gd name="connsiteX293" fmla="*/ 0 w 2097550"/>
                <a:gd name="connsiteY293" fmla="*/ 764600 h 2263667"/>
                <a:gd name="connsiteX294" fmla="*/ 0 w 2097550"/>
                <a:gd name="connsiteY294" fmla="*/ 566826 h 2263667"/>
                <a:gd name="connsiteX295" fmla="*/ 7885 w 2097550"/>
                <a:gd name="connsiteY295" fmla="*/ 559007 h 2263667"/>
                <a:gd name="connsiteX296" fmla="*/ 17653 w 2097550"/>
                <a:gd name="connsiteY296" fmla="*/ 549457 h 2263667"/>
                <a:gd name="connsiteX297" fmla="*/ 27353 w 2097550"/>
                <a:gd name="connsiteY297" fmla="*/ 539907 h 2263667"/>
                <a:gd name="connsiteX298" fmla="*/ 32170 w 2097550"/>
                <a:gd name="connsiteY298" fmla="*/ 535165 h 2263667"/>
                <a:gd name="connsiteX299" fmla="*/ 37190 w 2097550"/>
                <a:gd name="connsiteY299" fmla="*/ 530491 h 2263667"/>
                <a:gd name="connsiteX300" fmla="*/ 47094 w 2097550"/>
                <a:gd name="connsiteY300" fmla="*/ 521145 h 2263667"/>
                <a:gd name="connsiteX301" fmla="*/ 52046 w 2097550"/>
                <a:gd name="connsiteY301" fmla="*/ 516470 h 2263667"/>
                <a:gd name="connsiteX302" fmla="*/ 56997 w 2097550"/>
                <a:gd name="connsiteY302" fmla="*/ 511797 h 2263667"/>
                <a:gd name="connsiteX303" fmla="*/ 61949 w 2097550"/>
                <a:gd name="connsiteY303" fmla="*/ 507123 h 2263667"/>
                <a:gd name="connsiteX304" fmla="*/ 66969 w 2097550"/>
                <a:gd name="connsiteY304" fmla="*/ 502517 h 2263667"/>
                <a:gd name="connsiteX305" fmla="*/ 77077 w 2097550"/>
                <a:gd name="connsiteY305" fmla="*/ 493306 h 2263667"/>
                <a:gd name="connsiteX306" fmla="*/ 87116 w 2097550"/>
                <a:gd name="connsiteY306" fmla="*/ 484162 h 2263667"/>
                <a:gd name="connsiteX307" fmla="*/ 97224 w 2097550"/>
                <a:gd name="connsiteY307" fmla="*/ 475017 h 2263667"/>
                <a:gd name="connsiteX308" fmla="*/ 107467 w 2097550"/>
                <a:gd name="connsiteY308" fmla="*/ 466009 h 2263667"/>
                <a:gd name="connsiteX309" fmla="*/ 112623 w 2097550"/>
                <a:gd name="connsiteY309" fmla="*/ 461539 h 2263667"/>
                <a:gd name="connsiteX310" fmla="*/ 117710 w 2097550"/>
                <a:gd name="connsiteY310" fmla="*/ 457068 h 2263667"/>
                <a:gd name="connsiteX311" fmla="*/ 122798 w 2097550"/>
                <a:gd name="connsiteY311" fmla="*/ 452597 h 2263667"/>
                <a:gd name="connsiteX312" fmla="*/ 127953 w 2097550"/>
                <a:gd name="connsiteY312" fmla="*/ 448128 h 2263667"/>
                <a:gd name="connsiteX313" fmla="*/ 148778 w 2097550"/>
                <a:gd name="connsiteY313" fmla="*/ 430516 h 2263667"/>
                <a:gd name="connsiteX314" fmla="*/ 154002 w 2097550"/>
                <a:gd name="connsiteY314" fmla="*/ 426114 h 2263667"/>
                <a:gd name="connsiteX315" fmla="*/ 159293 w 2097550"/>
                <a:gd name="connsiteY315" fmla="*/ 421778 h 2263667"/>
                <a:gd name="connsiteX316" fmla="*/ 164585 w 2097550"/>
                <a:gd name="connsiteY316" fmla="*/ 417444 h 2263667"/>
                <a:gd name="connsiteX317" fmla="*/ 169875 w 2097550"/>
                <a:gd name="connsiteY317" fmla="*/ 413109 h 2263667"/>
                <a:gd name="connsiteX318" fmla="*/ 175167 w 2097550"/>
                <a:gd name="connsiteY318" fmla="*/ 408774 h 2263667"/>
                <a:gd name="connsiteX319" fmla="*/ 180458 w 2097550"/>
                <a:gd name="connsiteY319" fmla="*/ 404439 h 2263667"/>
                <a:gd name="connsiteX320" fmla="*/ 185749 w 2097550"/>
                <a:gd name="connsiteY320" fmla="*/ 400172 h 2263667"/>
                <a:gd name="connsiteX321" fmla="*/ 191108 w 2097550"/>
                <a:gd name="connsiteY321" fmla="*/ 395905 h 2263667"/>
                <a:gd name="connsiteX322" fmla="*/ 212679 w 2097550"/>
                <a:gd name="connsiteY322" fmla="*/ 379039 h 2263667"/>
                <a:gd name="connsiteX323" fmla="*/ 218038 w 2097550"/>
                <a:gd name="connsiteY323" fmla="*/ 374840 h 2263667"/>
                <a:gd name="connsiteX324" fmla="*/ 223534 w 2097550"/>
                <a:gd name="connsiteY324" fmla="*/ 370708 h 2263667"/>
                <a:gd name="connsiteX325" fmla="*/ 234522 w 2097550"/>
                <a:gd name="connsiteY325" fmla="*/ 362445 h 2263667"/>
                <a:gd name="connsiteX326" fmla="*/ 245444 w 2097550"/>
                <a:gd name="connsiteY326" fmla="*/ 354180 h 2263667"/>
                <a:gd name="connsiteX327" fmla="*/ 256569 w 2097550"/>
                <a:gd name="connsiteY327" fmla="*/ 346052 h 2263667"/>
                <a:gd name="connsiteX328" fmla="*/ 267762 w 2097550"/>
                <a:gd name="connsiteY328" fmla="*/ 337992 h 2263667"/>
                <a:gd name="connsiteX329" fmla="*/ 278887 w 2097550"/>
                <a:gd name="connsiteY329" fmla="*/ 329931 h 2263667"/>
                <a:gd name="connsiteX330" fmla="*/ 290215 w 2097550"/>
                <a:gd name="connsiteY330" fmla="*/ 322007 h 2263667"/>
                <a:gd name="connsiteX331" fmla="*/ 301544 w 2097550"/>
                <a:gd name="connsiteY331" fmla="*/ 314150 h 2263667"/>
                <a:gd name="connsiteX332" fmla="*/ 312940 w 2097550"/>
                <a:gd name="connsiteY332" fmla="*/ 306361 h 2263667"/>
                <a:gd name="connsiteX333" fmla="*/ 324472 w 2097550"/>
                <a:gd name="connsiteY333" fmla="*/ 298639 h 2263667"/>
                <a:gd name="connsiteX334" fmla="*/ 330238 w 2097550"/>
                <a:gd name="connsiteY334" fmla="*/ 294778 h 2263667"/>
                <a:gd name="connsiteX335" fmla="*/ 336004 w 2097550"/>
                <a:gd name="connsiteY335" fmla="*/ 290917 h 2263667"/>
                <a:gd name="connsiteX336" fmla="*/ 341770 w 2097550"/>
                <a:gd name="connsiteY336" fmla="*/ 287124 h 2263667"/>
                <a:gd name="connsiteX337" fmla="*/ 347604 w 2097550"/>
                <a:gd name="connsiteY337" fmla="*/ 283331 h 2263667"/>
                <a:gd name="connsiteX338" fmla="*/ 353437 w 2097550"/>
                <a:gd name="connsiteY338" fmla="*/ 279605 h 2263667"/>
                <a:gd name="connsiteX339" fmla="*/ 359272 w 2097550"/>
                <a:gd name="connsiteY339" fmla="*/ 275881 h 2263667"/>
                <a:gd name="connsiteX340" fmla="*/ 365105 w 2097550"/>
                <a:gd name="connsiteY340" fmla="*/ 272155 h 2263667"/>
                <a:gd name="connsiteX341" fmla="*/ 371007 w 2097550"/>
                <a:gd name="connsiteY341" fmla="*/ 268430 h 2263667"/>
                <a:gd name="connsiteX342" fmla="*/ 394749 w 2097550"/>
                <a:gd name="connsiteY342" fmla="*/ 253798 h 2263667"/>
                <a:gd name="connsiteX343" fmla="*/ 400719 w 2097550"/>
                <a:gd name="connsiteY343" fmla="*/ 250141 h 2263667"/>
                <a:gd name="connsiteX344" fmla="*/ 406757 w 2097550"/>
                <a:gd name="connsiteY344" fmla="*/ 246551 h 2263667"/>
                <a:gd name="connsiteX345" fmla="*/ 412794 w 2097550"/>
                <a:gd name="connsiteY345" fmla="*/ 242961 h 2263667"/>
                <a:gd name="connsiteX346" fmla="*/ 418831 w 2097550"/>
                <a:gd name="connsiteY346" fmla="*/ 239372 h 2263667"/>
                <a:gd name="connsiteX347" fmla="*/ 443116 w 2097550"/>
                <a:gd name="connsiteY347" fmla="*/ 225351 h 2263667"/>
                <a:gd name="connsiteX348" fmla="*/ 467740 w 2097550"/>
                <a:gd name="connsiteY348" fmla="*/ 211669 h 2263667"/>
                <a:gd name="connsiteX349" fmla="*/ 492636 w 2097550"/>
                <a:gd name="connsiteY349" fmla="*/ 198324 h 2263667"/>
                <a:gd name="connsiteX350" fmla="*/ 517803 w 2097550"/>
                <a:gd name="connsiteY350" fmla="*/ 185320 h 2263667"/>
                <a:gd name="connsiteX351" fmla="*/ 569086 w 2097550"/>
                <a:gd name="connsiteY351" fmla="*/ 160394 h 2263667"/>
                <a:gd name="connsiteX352" fmla="*/ 621523 w 2097550"/>
                <a:gd name="connsiteY352" fmla="*/ 136958 h 2263667"/>
                <a:gd name="connsiteX353" fmla="*/ 675045 w 2097550"/>
                <a:gd name="connsiteY353" fmla="*/ 115148 h 2263667"/>
                <a:gd name="connsiteX354" fmla="*/ 729652 w 2097550"/>
                <a:gd name="connsiteY354" fmla="*/ 94963 h 2263667"/>
                <a:gd name="connsiteX355" fmla="*/ 746339 w 2097550"/>
                <a:gd name="connsiteY355" fmla="*/ 89206 h 2263667"/>
                <a:gd name="connsiteX356" fmla="*/ 763094 w 2097550"/>
                <a:gd name="connsiteY356" fmla="*/ 83584 h 2263667"/>
                <a:gd name="connsiteX357" fmla="*/ 779918 w 2097550"/>
                <a:gd name="connsiteY357" fmla="*/ 78165 h 2263667"/>
                <a:gd name="connsiteX358" fmla="*/ 796877 w 2097550"/>
                <a:gd name="connsiteY358" fmla="*/ 72882 h 2263667"/>
                <a:gd name="connsiteX359" fmla="*/ 836357 w 2097550"/>
                <a:gd name="connsiteY359" fmla="*/ 61367 h 2263667"/>
                <a:gd name="connsiteX360" fmla="*/ 876244 w 2097550"/>
                <a:gd name="connsiteY360" fmla="*/ 50801 h 2263667"/>
                <a:gd name="connsiteX361" fmla="*/ 916538 w 2097550"/>
                <a:gd name="connsiteY361" fmla="*/ 41182 h 2263667"/>
                <a:gd name="connsiteX362" fmla="*/ 957172 w 2097550"/>
                <a:gd name="connsiteY362" fmla="*/ 32512 h 2263667"/>
                <a:gd name="connsiteX363" fmla="*/ 986409 w 2097550"/>
                <a:gd name="connsiteY363" fmla="*/ 26890 h 2263667"/>
                <a:gd name="connsiteX364" fmla="*/ 1015782 w 2097550"/>
                <a:gd name="connsiteY364" fmla="*/ 21810 h 2263667"/>
                <a:gd name="connsiteX365" fmla="*/ 1045289 w 2097550"/>
                <a:gd name="connsiteY365" fmla="*/ 17204 h 2263667"/>
                <a:gd name="connsiteX366" fmla="*/ 1074933 w 2097550"/>
                <a:gd name="connsiteY366" fmla="*/ 13141 h 2263667"/>
                <a:gd name="connsiteX367" fmla="*/ 1104646 w 2097550"/>
                <a:gd name="connsiteY367" fmla="*/ 9686 h 2263667"/>
                <a:gd name="connsiteX368" fmla="*/ 1134425 w 2097550"/>
                <a:gd name="connsiteY368" fmla="*/ 6774 h 2263667"/>
                <a:gd name="connsiteX369" fmla="*/ 1164205 w 2097550"/>
                <a:gd name="connsiteY369" fmla="*/ 4336 h 2263667"/>
                <a:gd name="connsiteX370" fmla="*/ 1194052 w 2097550"/>
                <a:gd name="connsiteY370" fmla="*/ 2439 h 2263667"/>
                <a:gd name="connsiteX371" fmla="*/ 1223833 w 2097550"/>
                <a:gd name="connsiteY371" fmla="*/ 1083 h 2263667"/>
                <a:gd name="connsiteX372" fmla="*/ 1253612 w 2097550"/>
                <a:gd name="connsiteY372" fmla="*/ 271 h 2263667"/>
                <a:gd name="connsiteX373" fmla="*/ 1283324 w 2097550"/>
                <a:gd name="connsiteY373" fmla="*/ 0 h 226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Lst>
              <a:rect l="l" t="t" r="r" b="b"/>
              <a:pathLst>
                <a:path w="2097550" h="2263667">
                  <a:moveTo>
                    <a:pt x="1283324" y="0"/>
                  </a:moveTo>
                  <a:cubicBezTo>
                    <a:pt x="1293228" y="0"/>
                    <a:pt x="1303132" y="136"/>
                    <a:pt x="1312968" y="339"/>
                  </a:cubicBezTo>
                  <a:cubicBezTo>
                    <a:pt x="1322804" y="610"/>
                    <a:pt x="1332641" y="881"/>
                    <a:pt x="1342476" y="1287"/>
                  </a:cubicBezTo>
                  <a:cubicBezTo>
                    <a:pt x="1352312" y="1693"/>
                    <a:pt x="1362081" y="2168"/>
                    <a:pt x="1371849" y="2778"/>
                  </a:cubicBezTo>
                  <a:cubicBezTo>
                    <a:pt x="1381617" y="3387"/>
                    <a:pt x="1391386" y="4064"/>
                    <a:pt x="1401086" y="4809"/>
                  </a:cubicBezTo>
                  <a:cubicBezTo>
                    <a:pt x="1410855" y="5622"/>
                    <a:pt x="1420554" y="6435"/>
                    <a:pt x="1430187" y="7383"/>
                  </a:cubicBezTo>
                  <a:cubicBezTo>
                    <a:pt x="1449588" y="9280"/>
                    <a:pt x="1468785" y="11515"/>
                    <a:pt x="1487711" y="14157"/>
                  </a:cubicBezTo>
                  <a:cubicBezTo>
                    <a:pt x="1506773" y="16798"/>
                    <a:pt x="1525563" y="19778"/>
                    <a:pt x="1544150" y="23166"/>
                  </a:cubicBezTo>
                  <a:cubicBezTo>
                    <a:pt x="1562737" y="26552"/>
                    <a:pt x="1581120" y="30277"/>
                    <a:pt x="1599233" y="34409"/>
                  </a:cubicBezTo>
                  <a:cubicBezTo>
                    <a:pt x="1617344" y="38541"/>
                    <a:pt x="1635253" y="43011"/>
                    <a:pt x="1652823" y="47821"/>
                  </a:cubicBezTo>
                  <a:cubicBezTo>
                    <a:pt x="1661641" y="50259"/>
                    <a:pt x="1670392" y="52765"/>
                    <a:pt x="1679007" y="55339"/>
                  </a:cubicBezTo>
                  <a:cubicBezTo>
                    <a:pt x="1687689" y="57913"/>
                    <a:pt x="1696236" y="60622"/>
                    <a:pt x="1704716" y="63399"/>
                  </a:cubicBezTo>
                  <a:cubicBezTo>
                    <a:pt x="1713195" y="66176"/>
                    <a:pt x="1721608" y="69021"/>
                    <a:pt x="1729883" y="72001"/>
                  </a:cubicBezTo>
                  <a:cubicBezTo>
                    <a:pt x="1738227" y="74981"/>
                    <a:pt x="1746436" y="78030"/>
                    <a:pt x="1754507" y="81145"/>
                  </a:cubicBezTo>
                  <a:cubicBezTo>
                    <a:pt x="1762648" y="84329"/>
                    <a:pt x="1770653" y="87512"/>
                    <a:pt x="1778589" y="90831"/>
                  </a:cubicBezTo>
                  <a:cubicBezTo>
                    <a:pt x="1786526" y="94082"/>
                    <a:pt x="1794327" y="97537"/>
                    <a:pt x="1802060" y="100991"/>
                  </a:cubicBezTo>
                  <a:cubicBezTo>
                    <a:pt x="1809794" y="104446"/>
                    <a:pt x="1817391" y="108035"/>
                    <a:pt x="1824921" y="111693"/>
                  </a:cubicBezTo>
                  <a:cubicBezTo>
                    <a:pt x="1832450" y="115351"/>
                    <a:pt x="1839844" y="119144"/>
                    <a:pt x="1847103" y="122937"/>
                  </a:cubicBezTo>
                  <a:cubicBezTo>
                    <a:pt x="1861755" y="130659"/>
                    <a:pt x="1875797" y="138652"/>
                    <a:pt x="1889297" y="146982"/>
                  </a:cubicBezTo>
                  <a:cubicBezTo>
                    <a:pt x="1902931" y="155314"/>
                    <a:pt x="1915955" y="163984"/>
                    <a:pt x="1928370" y="172992"/>
                  </a:cubicBezTo>
                  <a:cubicBezTo>
                    <a:pt x="1940851" y="182068"/>
                    <a:pt x="1952790" y="191348"/>
                    <a:pt x="1964051" y="200967"/>
                  </a:cubicBezTo>
                  <a:cubicBezTo>
                    <a:pt x="1975447" y="210652"/>
                    <a:pt x="1986165" y="220542"/>
                    <a:pt x="1996205" y="230770"/>
                  </a:cubicBezTo>
                  <a:cubicBezTo>
                    <a:pt x="2006245" y="241065"/>
                    <a:pt x="2015605" y="251632"/>
                    <a:pt x="2024221" y="262401"/>
                  </a:cubicBezTo>
                  <a:cubicBezTo>
                    <a:pt x="2032903" y="273238"/>
                    <a:pt x="2040840" y="284415"/>
                    <a:pt x="2048031" y="295726"/>
                  </a:cubicBezTo>
                  <a:cubicBezTo>
                    <a:pt x="2055289" y="307106"/>
                    <a:pt x="2061734" y="318756"/>
                    <a:pt x="2067432" y="330609"/>
                  </a:cubicBezTo>
                  <a:cubicBezTo>
                    <a:pt x="2073198" y="342530"/>
                    <a:pt x="2078081" y="354654"/>
                    <a:pt x="2082220" y="366983"/>
                  </a:cubicBezTo>
                  <a:cubicBezTo>
                    <a:pt x="2084255" y="373145"/>
                    <a:pt x="2086154" y="379378"/>
                    <a:pt x="2087782" y="385677"/>
                  </a:cubicBezTo>
                  <a:cubicBezTo>
                    <a:pt x="2089410" y="391975"/>
                    <a:pt x="2090903" y="398343"/>
                    <a:pt x="2092124" y="404710"/>
                  </a:cubicBezTo>
                  <a:cubicBezTo>
                    <a:pt x="2093413" y="411077"/>
                    <a:pt x="2094430" y="417511"/>
                    <a:pt x="2095244" y="424014"/>
                  </a:cubicBezTo>
                  <a:cubicBezTo>
                    <a:pt x="2096058" y="430516"/>
                    <a:pt x="2096668" y="437019"/>
                    <a:pt x="2097076" y="443590"/>
                  </a:cubicBezTo>
                  <a:cubicBezTo>
                    <a:pt x="2097483" y="450159"/>
                    <a:pt x="2097550" y="456797"/>
                    <a:pt x="2097550" y="463435"/>
                  </a:cubicBezTo>
                  <a:cubicBezTo>
                    <a:pt x="2097483" y="470140"/>
                    <a:pt x="2097211" y="476846"/>
                    <a:pt x="2096737" y="483552"/>
                  </a:cubicBezTo>
                  <a:cubicBezTo>
                    <a:pt x="2096262" y="490326"/>
                    <a:pt x="2095584" y="497099"/>
                    <a:pt x="2094634" y="503872"/>
                  </a:cubicBezTo>
                  <a:cubicBezTo>
                    <a:pt x="2093752" y="510714"/>
                    <a:pt x="2092598" y="517555"/>
                    <a:pt x="2091242" y="524396"/>
                  </a:cubicBezTo>
                  <a:cubicBezTo>
                    <a:pt x="2088529" y="538145"/>
                    <a:pt x="2084933" y="552031"/>
                    <a:pt x="2080524" y="565917"/>
                  </a:cubicBezTo>
                  <a:cubicBezTo>
                    <a:pt x="2076047" y="579870"/>
                    <a:pt x="2070756" y="593891"/>
                    <a:pt x="2064651" y="607979"/>
                  </a:cubicBezTo>
                  <a:cubicBezTo>
                    <a:pt x="2058477" y="622068"/>
                    <a:pt x="2051490" y="636292"/>
                    <a:pt x="2043621" y="650448"/>
                  </a:cubicBezTo>
                  <a:cubicBezTo>
                    <a:pt x="2035685" y="664740"/>
                    <a:pt x="2027001" y="678964"/>
                    <a:pt x="2017437" y="693188"/>
                  </a:cubicBezTo>
                  <a:cubicBezTo>
                    <a:pt x="2012621" y="700368"/>
                    <a:pt x="2007669" y="707480"/>
                    <a:pt x="2002514" y="714592"/>
                  </a:cubicBezTo>
                  <a:cubicBezTo>
                    <a:pt x="1997357" y="721772"/>
                    <a:pt x="1991998" y="728884"/>
                    <a:pt x="1986437" y="735996"/>
                  </a:cubicBezTo>
                  <a:cubicBezTo>
                    <a:pt x="1980874" y="743176"/>
                    <a:pt x="1975176" y="750288"/>
                    <a:pt x="1969206" y="757400"/>
                  </a:cubicBezTo>
                  <a:cubicBezTo>
                    <a:pt x="1963237" y="764512"/>
                    <a:pt x="1957132" y="771624"/>
                    <a:pt x="1950823" y="778736"/>
                  </a:cubicBezTo>
                  <a:cubicBezTo>
                    <a:pt x="1944514" y="785849"/>
                    <a:pt x="1938002" y="792961"/>
                    <a:pt x="1931354" y="800073"/>
                  </a:cubicBezTo>
                  <a:cubicBezTo>
                    <a:pt x="1924639" y="807184"/>
                    <a:pt x="1917855" y="814296"/>
                    <a:pt x="1910800" y="821341"/>
                  </a:cubicBezTo>
                  <a:cubicBezTo>
                    <a:pt x="1903746" y="828453"/>
                    <a:pt x="1896555" y="835497"/>
                    <a:pt x="1889160" y="842541"/>
                  </a:cubicBezTo>
                  <a:cubicBezTo>
                    <a:pt x="1881767" y="849586"/>
                    <a:pt x="1874169" y="856630"/>
                    <a:pt x="1866368" y="863606"/>
                  </a:cubicBezTo>
                  <a:cubicBezTo>
                    <a:pt x="1858567" y="870583"/>
                    <a:pt x="1850630" y="877559"/>
                    <a:pt x="1842557" y="884537"/>
                  </a:cubicBezTo>
                  <a:cubicBezTo>
                    <a:pt x="1834485" y="891513"/>
                    <a:pt x="1826210" y="898490"/>
                    <a:pt x="1817866" y="905398"/>
                  </a:cubicBezTo>
                  <a:cubicBezTo>
                    <a:pt x="1809522" y="912307"/>
                    <a:pt x="1800975" y="919216"/>
                    <a:pt x="1792292" y="926125"/>
                  </a:cubicBezTo>
                  <a:cubicBezTo>
                    <a:pt x="1783609" y="932966"/>
                    <a:pt x="1774791" y="939875"/>
                    <a:pt x="1765768" y="946717"/>
                  </a:cubicBezTo>
                  <a:cubicBezTo>
                    <a:pt x="1756746" y="953489"/>
                    <a:pt x="1747520" y="960330"/>
                    <a:pt x="1738227" y="967104"/>
                  </a:cubicBezTo>
                  <a:cubicBezTo>
                    <a:pt x="1728933" y="973945"/>
                    <a:pt x="1719504" y="980718"/>
                    <a:pt x="1709940" y="987424"/>
                  </a:cubicBezTo>
                  <a:cubicBezTo>
                    <a:pt x="1700375" y="994130"/>
                    <a:pt x="1690742" y="1000835"/>
                    <a:pt x="1680906" y="1007541"/>
                  </a:cubicBezTo>
                  <a:cubicBezTo>
                    <a:pt x="1671070" y="1014247"/>
                    <a:pt x="1661098" y="1020885"/>
                    <a:pt x="1650991" y="1027523"/>
                  </a:cubicBezTo>
                  <a:cubicBezTo>
                    <a:pt x="1648481" y="1029149"/>
                    <a:pt x="1645971" y="1030842"/>
                    <a:pt x="1643393" y="1032467"/>
                  </a:cubicBezTo>
                  <a:cubicBezTo>
                    <a:pt x="1640816" y="1034160"/>
                    <a:pt x="1638238" y="1035786"/>
                    <a:pt x="1635660" y="1037412"/>
                  </a:cubicBezTo>
                  <a:cubicBezTo>
                    <a:pt x="1633082" y="1039105"/>
                    <a:pt x="1630505" y="1040730"/>
                    <a:pt x="1627927" y="1042356"/>
                  </a:cubicBezTo>
                  <a:cubicBezTo>
                    <a:pt x="1625349" y="1043982"/>
                    <a:pt x="1622772" y="1045676"/>
                    <a:pt x="1620193" y="1047301"/>
                  </a:cubicBezTo>
                  <a:lnTo>
                    <a:pt x="1604727" y="1057190"/>
                  </a:lnTo>
                  <a:cubicBezTo>
                    <a:pt x="1603438" y="1058003"/>
                    <a:pt x="1602082" y="1058816"/>
                    <a:pt x="1600793" y="1059629"/>
                  </a:cubicBezTo>
                  <a:cubicBezTo>
                    <a:pt x="1599437" y="1060441"/>
                    <a:pt x="1598147" y="1061254"/>
                    <a:pt x="1596790" y="1062067"/>
                  </a:cubicBezTo>
                  <a:cubicBezTo>
                    <a:pt x="1595434" y="1062880"/>
                    <a:pt x="1594145" y="1063692"/>
                    <a:pt x="1592788" y="1064506"/>
                  </a:cubicBezTo>
                  <a:cubicBezTo>
                    <a:pt x="1591431" y="1065318"/>
                    <a:pt x="1590143" y="1066131"/>
                    <a:pt x="1588786" y="1066944"/>
                  </a:cubicBezTo>
                  <a:lnTo>
                    <a:pt x="1556835" y="1086383"/>
                  </a:lnTo>
                  <a:lnTo>
                    <a:pt x="1523868" y="1105484"/>
                  </a:lnTo>
                  <a:lnTo>
                    <a:pt x="1507315" y="1115103"/>
                  </a:lnTo>
                  <a:lnTo>
                    <a:pt x="1490425" y="1124518"/>
                  </a:lnTo>
                  <a:lnTo>
                    <a:pt x="1456507" y="1143415"/>
                  </a:lnTo>
                  <a:lnTo>
                    <a:pt x="1421708" y="1161907"/>
                  </a:lnTo>
                  <a:lnTo>
                    <a:pt x="1404274" y="1171254"/>
                  </a:lnTo>
                  <a:lnTo>
                    <a:pt x="1386501" y="1180331"/>
                  </a:lnTo>
                  <a:lnTo>
                    <a:pt x="1350820" y="1198551"/>
                  </a:lnTo>
                  <a:lnTo>
                    <a:pt x="1314393" y="1216432"/>
                  </a:lnTo>
                  <a:cubicBezTo>
                    <a:pt x="1308355" y="1219412"/>
                    <a:pt x="1302250" y="1222393"/>
                    <a:pt x="1296145" y="1225374"/>
                  </a:cubicBezTo>
                  <a:cubicBezTo>
                    <a:pt x="1290039" y="1228354"/>
                    <a:pt x="1283867" y="1231266"/>
                    <a:pt x="1277693" y="1234179"/>
                  </a:cubicBezTo>
                  <a:cubicBezTo>
                    <a:pt x="1271521" y="1237091"/>
                    <a:pt x="1265347" y="1240004"/>
                    <a:pt x="1259106" y="1242917"/>
                  </a:cubicBezTo>
                  <a:cubicBezTo>
                    <a:pt x="1252934" y="1245829"/>
                    <a:pt x="1246693" y="1248742"/>
                    <a:pt x="1240519" y="1251653"/>
                  </a:cubicBezTo>
                  <a:cubicBezTo>
                    <a:pt x="1237400" y="1253144"/>
                    <a:pt x="1234279" y="1254634"/>
                    <a:pt x="1231159" y="1256057"/>
                  </a:cubicBezTo>
                  <a:cubicBezTo>
                    <a:pt x="1228038" y="1257547"/>
                    <a:pt x="1224918" y="1258969"/>
                    <a:pt x="1221730" y="1260391"/>
                  </a:cubicBezTo>
                  <a:cubicBezTo>
                    <a:pt x="1218541" y="1261814"/>
                    <a:pt x="1215421" y="1263236"/>
                    <a:pt x="1212233" y="1264659"/>
                  </a:cubicBezTo>
                  <a:cubicBezTo>
                    <a:pt x="1209045" y="1266081"/>
                    <a:pt x="1205855" y="1267503"/>
                    <a:pt x="1202736" y="1268926"/>
                  </a:cubicBezTo>
                  <a:lnTo>
                    <a:pt x="1164545" y="1286198"/>
                  </a:lnTo>
                  <a:lnTo>
                    <a:pt x="1121604" y="1305570"/>
                  </a:lnTo>
                  <a:cubicBezTo>
                    <a:pt x="1118009" y="1307196"/>
                    <a:pt x="1114414" y="1308821"/>
                    <a:pt x="1110886" y="1310447"/>
                  </a:cubicBezTo>
                  <a:cubicBezTo>
                    <a:pt x="1107359" y="1312073"/>
                    <a:pt x="1103764" y="1313698"/>
                    <a:pt x="1100237" y="1315391"/>
                  </a:cubicBezTo>
                  <a:cubicBezTo>
                    <a:pt x="1096709" y="1317085"/>
                    <a:pt x="1093114" y="1318710"/>
                    <a:pt x="1089586" y="1320403"/>
                  </a:cubicBezTo>
                  <a:cubicBezTo>
                    <a:pt x="1086059" y="1322029"/>
                    <a:pt x="1082463" y="1323723"/>
                    <a:pt x="1078936" y="1325349"/>
                  </a:cubicBezTo>
                  <a:cubicBezTo>
                    <a:pt x="1064691" y="1332054"/>
                    <a:pt x="1050513" y="1338827"/>
                    <a:pt x="1036403" y="1345668"/>
                  </a:cubicBezTo>
                  <a:cubicBezTo>
                    <a:pt x="1022293" y="1352578"/>
                    <a:pt x="1008184" y="1359486"/>
                    <a:pt x="994142" y="1366531"/>
                  </a:cubicBezTo>
                  <a:cubicBezTo>
                    <a:pt x="980032" y="1373575"/>
                    <a:pt x="966058" y="1380754"/>
                    <a:pt x="952084" y="1387935"/>
                  </a:cubicBezTo>
                  <a:cubicBezTo>
                    <a:pt x="938110" y="1395182"/>
                    <a:pt x="924203" y="1402498"/>
                    <a:pt x="910297" y="1409880"/>
                  </a:cubicBezTo>
                  <a:cubicBezTo>
                    <a:pt x="896459" y="1417331"/>
                    <a:pt x="882620" y="1424849"/>
                    <a:pt x="868850" y="1432436"/>
                  </a:cubicBezTo>
                  <a:cubicBezTo>
                    <a:pt x="855079" y="1440022"/>
                    <a:pt x="841308" y="1447811"/>
                    <a:pt x="827674" y="1455600"/>
                  </a:cubicBezTo>
                  <a:cubicBezTo>
                    <a:pt x="814039" y="1463390"/>
                    <a:pt x="800404" y="1471315"/>
                    <a:pt x="786837" y="1479375"/>
                  </a:cubicBezTo>
                  <a:cubicBezTo>
                    <a:pt x="773270" y="1487435"/>
                    <a:pt x="759703" y="1495563"/>
                    <a:pt x="746272" y="1503827"/>
                  </a:cubicBezTo>
                  <a:cubicBezTo>
                    <a:pt x="719342" y="1520354"/>
                    <a:pt x="692614" y="1537287"/>
                    <a:pt x="666226" y="1554695"/>
                  </a:cubicBezTo>
                  <a:cubicBezTo>
                    <a:pt x="639770" y="1572171"/>
                    <a:pt x="613586" y="1590053"/>
                    <a:pt x="587740" y="1608475"/>
                  </a:cubicBezTo>
                  <a:cubicBezTo>
                    <a:pt x="561760" y="1626967"/>
                    <a:pt x="536186" y="1645933"/>
                    <a:pt x="511019" y="1665372"/>
                  </a:cubicBezTo>
                  <a:cubicBezTo>
                    <a:pt x="485784" y="1684947"/>
                    <a:pt x="460889" y="1704997"/>
                    <a:pt x="436401" y="1725587"/>
                  </a:cubicBezTo>
                  <a:cubicBezTo>
                    <a:pt x="411912" y="1746246"/>
                    <a:pt x="387762" y="1767515"/>
                    <a:pt x="364155" y="1789258"/>
                  </a:cubicBezTo>
                  <a:cubicBezTo>
                    <a:pt x="340413" y="1811135"/>
                    <a:pt x="317145" y="1833555"/>
                    <a:pt x="294557" y="1856585"/>
                  </a:cubicBezTo>
                  <a:cubicBezTo>
                    <a:pt x="271832" y="1879682"/>
                    <a:pt x="249649" y="1903457"/>
                    <a:pt x="228213" y="1927773"/>
                  </a:cubicBezTo>
                  <a:cubicBezTo>
                    <a:pt x="206642" y="1952293"/>
                    <a:pt x="185681" y="1977355"/>
                    <a:pt x="165602" y="2003093"/>
                  </a:cubicBezTo>
                  <a:cubicBezTo>
                    <a:pt x="155495" y="2015963"/>
                    <a:pt x="145590" y="2029035"/>
                    <a:pt x="135822" y="2042244"/>
                  </a:cubicBezTo>
                  <a:cubicBezTo>
                    <a:pt x="126053" y="2055451"/>
                    <a:pt x="116421" y="2068863"/>
                    <a:pt x="107060" y="2082409"/>
                  </a:cubicBezTo>
                  <a:cubicBezTo>
                    <a:pt x="97631" y="2096024"/>
                    <a:pt x="88473" y="2109774"/>
                    <a:pt x="79519" y="2123659"/>
                  </a:cubicBezTo>
                  <a:cubicBezTo>
                    <a:pt x="70564" y="2137612"/>
                    <a:pt x="61814" y="2151701"/>
                    <a:pt x="53335" y="2165993"/>
                  </a:cubicBezTo>
                  <a:cubicBezTo>
                    <a:pt x="51231" y="2169583"/>
                    <a:pt x="49128" y="2173173"/>
                    <a:pt x="47026" y="2176762"/>
                  </a:cubicBezTo>
                  <a:cubicBezTo>
                    <a:pt x="44923" y="2180420"/>
                    <a:pt x="42820" y="2184011"/>
                    <a:pt x="40717" y="2187600"/>
                  </a:cubicBezTo>
                  <a:cubicBezTo>
                    <a:pt x="38614" y="2191258"/>
                    <a:pt x="36511" y="2194848"/>
                    <a:pt x="34476" y="2198505"/>
                  </a:cubicBezTo>
                  <a:cubicBezTo>
                    <a:pt x="32442" y="2202162"/>
                    <a:pt x="30406" y="2205821"/>
                    <a:pt x="28439" y="2209478"/>
                  </a:cubicBezTo>
                  <a:lnTo>
                    <a:pt x="16432" y="2231559"/>
                  </a:lnTo>
                  <a:lnTo>
                    <a:pt x="4967" y="2253979"/>
                  </a:lnTo>
                  <a:lnTo>
                    <a:pt x="0" y="2263667"/>
                  </a:lnTo>
                  <a:lnTo>
                    <a:pt x="0" y="1887197"/>
                  </a:lnTo>
                  <a:lnTo>
                    <a:pt x="36308" y="1845273"/>
                  </a:lnTo>
                  <a:cubicBezTo>
                    <a:pt x="60661" y="1818654"/>
                    <a:pt x="85692" y="1792780"/>
                    <a:pt x="111265" y="1767650"/>
                  </a:cubicBezTo>
                  <a:cubicBezTo>
                    <a:pt x="136704" y="1742656"/>
                    <a:pt x="162685" y="1718340"/>
                    <a:pt x="189073" y="1694701"/>
                  </a:cubicBezTo>
                  <a:cubicBezTo>
                    <a:pt x="215325" y="1671198"/>
                    <a:pt x="242052" y="1648371"/>
                    <a:pt x="269118" y="1626154"/>
                  </a:cubicBezTo>
                  <a:cubicBezTo>
                    <a:pt x="296049" y="1604073"/>
                    <a:pt x="323387" y="1582602"/>
                    <a:pt x="351064" y="1561739"/>
                  </a:cubicBezTo>
                  <a:cubicBezTo>
                    <a:pt x="378604" y="1541012"/>
                    <a:pt x="406485" y="1520828"/>
                    <a:pt x="434637" y="1501253"/>
                  </a:cubicBezTo>
                  <a:cubicBezTo>
                    <a:pt x="462720" y="1481678"/>
                    <a:pt x="491008" y="1462712"/>
                    <a:pt x="519566" y="1444289"/>
                  </a:cubicBezTo>
                  <a:cubicBezTo>
                    <a:pt x="548058" y="1425866"/>
                    <a:pt x="576683" y="1408052"/>
                    <a:pt x="605581" y="1390644"/>
                  </a:cubicBezTo>
                  <a:cubicBezTo>
                    <a:pt x="619963" y="1381974"/>
                    <a:pt x="634411" y="1373439"/>
                    <a:pt x="648928" y="1364973"/>
                  </a:cubicBezTo>
                  <a:cubicBezTo>
                    <a:pt x="663377" y="1356574"/>
                    <a:pt x="677893" y="1348242"/>
                    <a:pt x="692479" y="1340047"/>
                  </a:cubicBezTo>
                  <a:cubicBezTo>
                    <a:pt x="706996" y="1331851"/>
                    <a:pt x="721580" y="1323791"/>
                    <a:pt x="736232" y="1315798"/>
                  </a:cubicBezTo>
                  <a:cubicBezTo>
                    <a:pt x="750885" y="1307873"/>
                    <a:pt x="765537" y="1300016"/>
                    <a:pt x="780190" y="1292294"/>
                  </a:cubicBezTo>
                  <a:cubicBezTo>
                    <a:pt x="794909" y="1284573"/>
                    <a:pt x="809630" y="1276987"/>
                    <a:pt x="824350" y="1269467"/>
                  </a:cubicBezTo>
                  <a:cubicBezTo>
                    <a:pt x="839070" y="1261949"/>
                    <a:pt x="853858" y="1254566"/>
                    <a:pt x="868646" y="1247251"/>
                  </a:cubicBezTo>
                  <a:cubicBezTo>
                    <a:pt x="883435" y="1239936"/>
                    <a:pt x="898223" y="1232756"/>
                    <a:pt x="913079" y="1225644"/>
                  </a:cubicBezTo>
                  <a:cubicBezTo>
                    <a:pt x="927867" y="1218532"/>
                    <a:pt x="942723" y="1211488"/>
                    <a:pt x="957646" y="1204578"/>
                  </a:cubicBezTo>
                  <a:cubicBezTo>
                    <a:pt x="961310" y="1202885"/>
                    <a:pt x="965041" y="1201125"/>
                    <a:pt x="968772" y="1199432"/>
                  </a:cubicBezTo>
                  <a:cubicBezTo>
                    <a:pt x="972434" y="1197737"/>
                    <a:pt x="976165" y="1195977"/>
                    <a:pt x="979897" y="1194284"/>
                  </a:cubicBezTo>
                  <a:cubicBezTo>
                    <a:pt x="983628" y="1192522"/>
                    <a:pt x="987359" y="1190829"/>
                    <a:pt x="991089" y="1189136"/>
                  </a:cubicBezTo>
                  <a:cubicBezTo>
                    <a:pt x="994820" y="1187443"/>
                    <a:pt x="998551" y="1185748"/>
                    <a:pt x="1002282" y="1184055"/>
                  </a:cubicBezTo>
                  <a:lnTo>
                    <a:pt x="1047054" y="1164073"/>
                  </a:lnTo>
                  <a:lnTo>
                    <a:pt x="1082057" y="1148427"/>
                  </a:lnTo>
                  <a:cubicBezTo>
                    <a:pt x="1084906" y="1147140"/>
                    <a:pt x="1087755" y="1145853"/>
                    <a:pt x="1090671" y="1144566"/>
                  </a:cubicBezTo>
                  <a:cubicBezTo>
                    <a:pt x="1093520" y="1143279"/>
                    <a:pt x="1096438" y="1141992"/>
                    <a:pt x="1099287" y="1140705"/>
                  </a:cubicBezTo>
                  <a:cubicBezTo>
                    <a:pt x="1102204" y="1139419"/>
                    <a:pt x="1105053" y="1138132"/>
                    <a:pt x="1107902" y="1136845"/>
                  </a:cubicBezTo>
                  <a:cubicBezTo>
                    <a:pt x="1110751" y="1135559"/>
                    <a:pt x="1113600" y="1134272"/>
                    <a:pt x="1116381" y="1132916"/>
                  </a:cubicBezTo>
                  <a:cubicBezTo>
                    <a:pt x="1122012" y="1130274"/>
                    <a:pt x="1127641" y="1127701"/>
                    <a:pt x="1133272" y="1125059"/>
                  </a:cubicBezTo>
                  <a:cubicBezTo>
                    <a:pt x="1138902" y="1122418"/>
                    <a:pt x="1144533" y="1119844"/>
                    <a:pt x="1150163" y="1117202"/>
                  </a:cubicBezTo>
                  <a:cubicBezTo>
                    <a:pt x="1155794" y="1114628"/>
                    <a:pt x="1161356" y="1111987"/>
                    <a:pt x="1166918" y="1109345"/>
                  </a:cubicBezTo>
                  <a:cubicBezTo>
                    <a:pt x="1172481" y="1106704"/>
                    <a:pt x="1177975" y="1104062"/>
                    <a:pt x="1183402" y="1101352"/>
                  </a:cubicBezTo>
                  <a:lnTo>
                    <a:pt x="1216303" y="1085367"/>
                  </a:lnTo>
                  <a:lnTo>
                    <a:pt x="1248457" y="1069179"/>
                  </a:lnTo>
                  <a:lnTo>
                    <a:pt x="1264534" y="1061118"/>
                  </a:lnTo>
                  <a:lnTo>
                    <a:pt x="1280203" y="1052855"/>
                  </a:lnTo>
                  <a:lnTo>
                    <a:pt x="1311475" y="1036463"/>
                  </a:lnTo>
                  <a:lnTo>
                    <a:pt x="1341933" y="1019801"/>
                  </a:lnTo>
                  <a:lnTo>
                    <a:pt x="1357128" y="1011470"/>
                  </a:lnTo>
                  <a:lnTo>
                    <a:pt x="1371916" y="1003003"/>
                  </a:lnTo>
                  <a:lnTo>
                    <a:pt x="1401357" y="986205"/>
                  </a:lnTo>
                  <a:lnTo>
                    <a:pt x="1429780" y="969204"/>
                  </a:lnTo>
                  <a:cubicBezTo>
                    <a:pt x="1431001" y="968527"/>
                    <a:pt x="1432154" y="967781"/>
                    <a:pt x="1433375" y="967104"/>
                  </a:cubicBezTo>
                  <a:cubicBezTo>
                    <a:pt x="1434597" y="966426"/>
                    <a:pt x="1435750" y="965682"/>
                    <a:pt x="1436970" y="965004"/>
                  </a:cubicBezTo>
                  <a:cubicBezTo>
                    <a:pt x="1438124" y="964327"/>
                    <a:pt x="1439345" y="963582"/>
                    <a:pt x="1440499" y="962904"/>
                  </a:cubicBezTo>
                  <a:cubicBezTo>
                    <a:pt x="1441651" y="962159"/>
                    <a:pt x="1442805" y="961482"/>
                    <a:pt x="1443958" y="960737"/>
                  </a:cubicBezTo>
                  <a:lnTo>
                    <a:pt x="1457660" y="952135"/>
                  </a:lnTo>
                  <a:cubicBezTo>
                    <a:pt x="1459899" y="950713"/>
                    <a:pt x="1462205" y="949291"/>
                    <a:pt x="1464512" y="947868"/>
                  </a:cubicBezTo>
                  <a:cubicBezTo>
                    <a:pt x="1466818" y="946445"/>
                    <a:pt x="1469124" y="945022"/>
                    <a:pt x="1471431" y="943600"/>
                  </a:cubicBezTo>
                  <a:cubicBezTo>
                    <a:pt x="1473737" y="942178"/>
                    <a:pt x="1476043" y="940755"/>
                    <a:pt x="1478282" y="939333"/>
                  </a:cubicBezTo>
                  <a:cubicBezTo>
                    <a:pt x="1480520" y="937910"/>
                    <a:pt x="1482827" y="936421"/>
                    <a:pt x="1484998" y="934998"/>
                  </a:cubicBezTo>
                  <a:cubicBezTo>
                    <a:pt x="1520815" y="912104"/>
                    <a:pt x="1554597" y="888871"/>
                    <a:pt x="1586276" y="865368"/>
                  </a:cubicBezTo>
                  <a:cubicBezTo>
                    <a:pt x="1617752" y="842000"/>
                    <a:pt x="1647125" y="818428"/>
                    <a:pt x="1674055" y="794721"/>
                  </a:cubicBezTo>
                  <a:cubicBezTo>
                    <a:pt x="1700850" y="771218"/>
                    <a:pt x="1725339" y="747579"/>
                    <a:pt x="1747181" y="723940"/>
                  </a:cubicBezTo>
                  <a:cubicBezTo>
                    <a:pt x="1768956" y="700504"/>
                    <a:pt x="1788086" y="677067"/>
                    <a:pt x="1804570" y="653768"/>
                  </a:cubicBezTo>
                  <a:cubicBezTo>
                    <a:pt x="1812778" y="642185"/>
                    <a:pt x="1820308" y="630670"/>
                    <a:pt x="1827091" y="619155"/>
                  </a:cubicBezTo>
                  <a:cubicBezTo>
                    <a:pt x="1833875" y="607709"/>
                    <a:pt x="1839980" y="596329"/>
                    <a:pt x="1845339" y="585018"/>
                  </a:cubicBezTo>
                  <a:cubicBezTo>
                    <a:pt x="1850698" y="573706"/>
                    <a:pt x="1855378" y="562530"/>
                    <a:pt x="1859381" y="551421"/>
                  </a:cubicBezTo>
                  <a:cubicBezTo>
                    <a:pt x="1863384" y="540381"/>
                    <a:pt x="1866639" y="529408"/>
                    <a:pt x="1869285" y="518503"/>
                  </a:cubicBezTo>
                  <a:cubicBezTo>
                    <a:pt x="1870573" y="513084"/>
                    <a:pt x="1871727" y="507665"/>
                    <a:pt x="1872677" y="502315"/>
                  </a:cubicBezTo>
                  <a:cubicBezTo>
                    <a:pt x="1873626" y="496896"/>
                    <a:pt x="1874441" y="491544"/>
                    <a:pt x="1875051" y="486261"/>
                  </a:cubicBezTo>
                  <a:cubicBezTo>
                    <a:pt x="1875661" y="480911"/>
                    <a:pt x="1876136" y="475627"/>
                    <a:pt x="1876408" y="470411"/>
                  </a:cubicBezTo>
                  <a:cubicBezTo>
                    <a:pt x="1876747" y="465129"/>
                    <a:pt x="1876814" y="459981"/>
                    <a:pt x="1876814" y="454765"/>
                  </a:cubicBezTo>
                  <a:cubicBezTo>
                    <a:pt x="1876747" y="449617"/>
                    <a:pt x="1876543" y="444469"/>
                    <a:pt x="1876136" y="439390"/>
                  </a:cubicBezTo>
                  <a:cubicBezTo>
                    <a:pt x="1875730" y="434310"/>
                    <a:pt x="1875186" y="429229"/>
                    <a:pt x="1874441" y="424217"/>
                  </a:cubicBezTo>
                  <a:cubicBezTo>
                    <a:pt x="1873694" y="419205"/>
                    <a:pt x="1872812" y="414193"/>
                    <a:pt x="1871727" y="409248"/>
                  </a:cubicBezTo>
                  <a:cubicBezTo>
                    <a:pt x="1870642" y="404304"/>
                    <a:pt x="1869421" y="399426"/>
                    <a:pt x="1868063" y="394549"/>
                  </a:cubicBezTo>
                  <a:cubicBezTo>
                    <a:pt x="1865351" y="384864"/>
                    <a:pt x="1861959" y="375246"/>
                    <a:pt x="1857956" y="365831"/>
                  </a:cubicBezTo>
                  <a:cubicBezTo>
                    <a:pt x="1853954" y="356416"/>
                    <a:pt x="1849341" y="347203"/>
                    <a:pt x="1844118" y="338128"/>
                  </a:cubicBezTo>
                  <a:cubicBezTo>
                    <a:pt x="1838962" y="329052"/>
                    <a:pt x="1833129" y="320178"/>
                    <a:pt x="1826752" y="311508"/>
                  </a:cubicBezTo>
                  <a:cubicBezTo>
                    <a:pt x="1820443" y="302838"/>
                    <a:pt x="1813456" y="294372"/>
                    <a:pt x="1805926" y="286108"/>
                  </a:cubicBezTo>
                  <a:cubicBezTo>
                    <a:pt x="1798329" y="277912"/>
                    <a:pt x="1790257" y="269852"/>
                    <a:pt x="1781641" y="261995"/>
                  </a:cubicBezTo>
                  <a:cubicBezTo>
                    <a:pt x="1773094" y="254205"/>
                    <a:pt x="1764004" y="246619"/>
                    <a:pt x="1754372" y="239236"/>
                  </a:cubicBezTo>
                  <a:cubicBezTo>
                    <a:pt x="1744808" y="231921"/>
                    <a:pt x="1734699" y="224809"/>
                    <a:pt x="1724185" y="217900"/>
                  </a:cubicBezTo>
                  <a:cubicBezTo>
                    <a:pt x="1713671" y="211059"/>
                    <a:pt x="1702749" y="204421"/>
                    <a:pt x="1691285" y="198054"/>
                  </a:cubicBezTo>
                  <a:cubicBezTo>
                    <a:pt x="1685587" y="194871"/>
                    <a:pt x="1679753" y="191754"/>
                    <a:pt x="1673852" y="188707"/>
                  </a:cubicBezTo>
                  <a:cubicBezTo>
                    <a:pt x="1667950" y="185658"/>
                    <a:pt x="1661913" y="182678"/>
                    <a:pt x="1655807" y="179765"/>
                  </a:cubicBezTo>
                  <a:cubicBezTo>
                    <a:pt x="1649702" y="176853"/>
                    <a:pt x="1643529" y="174009"/>
                    <a:pt x="1637220" y="171231"/>
                  </a:cubicBezTo>
                  <a:cubicBezTo>
                    <a:pt x="1630980" y="168454"/>
                    <a:pt x="1624603" y="165745"/>
                    <a:pt x="1618159" y="163103"/>
                  </a:cubicBezTo>
                  <a:cubicBezTo>
                    <a:pt x="1611782" y="160462"/>
                    <a:pt x="1605202" y="157888"/>
                    <a:pt x="1598622" y="155381"/>
                  </a:cubicBezTo>
                  <a:cubicBezTo>
                    <a:pt x="1591974" y="152875"/>
                    <a:pt x="1585327" y="150505"/>
                    <a:pt x="1578543" y="148134"/>
                  </a:cubicBezTo>
                  <a:cubicBezTo>
                    <a:pt x="1571827" y="145763"/>
                    <a:pt x="1564976" y="143460"/>
                    <a:pt x="1558056" y="141293"/>
                  </a:cubicBezTo>
                  <a:cubicBezTo>
                    <a:pt x="1551137" y="139058"/>
                    <a:pt x="1544150" y="136958"/>
                    <a:pt x="1537096" y="134926"/>
                  </a:cubicBezTo>
                  <a:cubicBezTo>
                    <a:pt x="1523053" y="130861"/>
                    <a:pt x="1508740" y="127069"/>
                    <a:pt x="1494156" y="123547"/>
                  </a:cubicBezTo>
                  <a:cubicBezTo>
                    <a:pt x="1479707" y="120024"/>
                    <a:pt x="1464919" y="116841"/>
                    <a:pt x="1449995" y="113928"/>
                  </a:cubicBezTo>
                  <a:cubicBezTo>
                    <a:pt x="1435071" y="111016"/>
                    <a:pt x="1420012" y="108442"/>
                    <a:pt x="1404749" y="106139"/>
                  </a:cubicBezTo>
                  <a:cubicBezTo>
                    <a:pt x="1389554" y="103836"/>
                    <a:pt x="1374155" y="101872"/>
                    <a:pt x="1358689" y="100246"/>
                  </a:cubicBezTo>
                  <a:cubicBezTo>
                    <a:pt x="1350956" y="99434"/>
                    <a:pt x="1343222" y="98688"/>
                    <a:pt x="1335421" y="98011"/>
                  </a:cubicBezTo>
                  <a:cubicBezTo>
                    <a:pt x="1327620" y="97333"/>
                    <a:pt x="1319819" y="96724"/>
                    <a:pt x="1312018" y="96183"/>
                  </a:cubicBezTo>
                  <a:cubicBezTo>
                    <a:pt x="1304217" y="95640"/>
                    <a:pt x="1296416" y="95234"/>
                    <a:pt x="1288547" y="94827"/>
                  </a:cubicBezTo>
                  <a:cubicBezTo>
                    <a:pt x="1280746" y="94421"/>
                    <a:pt x="1272877" y="94082"/>
                    <a:pt x="1265008" y="93880"/>
                  </a:cubicBezTo>
                  <a:cubicBezTo>
                    <a:pt x="1257139" y="93676"/>
                    <a:pt x="1249270" y="93473"/>
                    <a:pt x="1241401" y="93473"/>
                  </a:cubicBezTo>
                  <a:cubicBezTo>
                    <a:pt x="1233532" y="93405"/>
                    <a:pt x="1225596" y="93405"/>
                    <a:pt x="1217727" y="93473"/>
                  </a:cubicBezTo>
                  <a:cubicBezTo>
                    <a:pt x="1209858" y="93540"/>
                    <a:pt x="1201921" y="93744"/>
                    <a:pt x="1194052" y="93947"/>
                  </a:cubicBezTo>
                  <a:cubicBezTo>
                    <a:pt x="1186184" y="94218"/>
                    <a:pt x="1178247" y="94488"/>
                    <a:pt x="1170378" y="94896"/>
                  </a:cubicBezTo>
                  <a:cubicBezTo>
                    <a:pt x="1162509" y="95302"/>
                    <a:pt x="1154573" y="95708"/>
                    <a:pt x="1146704" y="96250"/>
                  </a:cubicBezTo>
                  <a:cubicBezTo>
                    <a:pt x="1138835" y="96724"/>
                    <a:pt x="1130898" y="97333"/>
                    <a:pt x="1123029" y="98011"/>
                  </a:cubicBezTo>
                  <a:cubicBezTo>
                    <a:pt x="1115160" y="98688"/>
                    <a:pt x="1107291" y="99434"/>
                    <a:pt x="1099422" y="100246"/>
                  </a:cubicBezTo>
                  <a:cubicBezTo>
                    <a:pt x="1091553" y="101059"/>
                    <a:pt x="1083684" y="101939"/>
                    <a:pt x="1075815" y="102888"/>
                  </a:cubicBezTo>
                  <a:cubicBezTo>
                    <a:pt x="1067947" y="103836"/>
                    <a:pt x="1060145" y="104852"/>
                    <a:pt x="1052276" y="106004"/>
                  </a:cubicBezTo>
                  <a:cubicBezTo>
                    <a:pt x="1044476" y="107155"/>
                    <a:pt x="1036607" y="108307"/>
                    <a:pt x="1028806" y="109594"/>
                  </a:cubicBezTo>
                  <a:cubicBezTo>
                    <a:pt x="1020937" y="110880"/>
                    <a:pt x="1013135" y="112167"/>
                    <a:pt x="1005335" y="113590"/>
                  </a:cubicBezTo>
                  <a:cubicBezTo>
                    <a:pt x="997534" y="115013"/>
                    <a:pt x="989732" y="116435"/>
                    <a:pt x="981931" y="117993"/>
                  </a:cubicBezTo>
                  <a:cubicBezTo>
                    <a:pt x="971010" y="120160"/>
                    <a:pt x="960225" y="122463"/>
                    <a:pt x="949371" y="124901"/>
                  </a:cubicBezTo>
                  <a:cubicBezTo>
                    <a:pt x="938517" y="127340"/>
                    <a:pt x="927732" y="129914"/>
                    <a:pt x="916945" y="132623"/>
                  </a:cubicBezTo>
                  <a:cubicBezTo>
                    <a:pt x="906160" y="135332"/>
                    <a:pt x="895374" y="138177"/>
                    <a:pt x="884656" y="141157"/>
                  </a:cubicBezTo>
                  <a:cubicBezTo>
                    <a:pt x="873938" y="144137"/>
                    <a:pt x="863220" y="147253"/>
                    <a:pt x="852502" y="150505"/>
                  </a:cubicBezTo>
                  <a:cubicBezTo>
                    <a:pt x="847889" y="151927"/>
                    <a:pt x="843209" y="153350"/>
                    <a:pt x="838596" y="154839"/>
                  </a:cubicBezTo>
                  <a:cubicBezTo>
                    <a:pt x="833915" y="156330"/>
                    <a:pt x="829302" y="157820"/>
                    <a:pt x="824690" y="159310"/>
                  </a:cubicBezTo>
                  <a:cubicBezTo>
                    <a:pt x="820076" y="160800"/>
                    <a:pt x="815464" y="162359"/>
                    <a:pt x="810851" y="163916"/>
                  </a:cubicBezTo>
                  <a:cubicBezTo>
                    <a:pt x="806238" y="165541"/>
                    <a:pt x="801626" y="167099"/>
                    <a:pt x="797012" y="168725"/>
                  </a:cubicBezTo>
                  <a:cubicBezTo>
                    <a:pt x="781818" y="174076"/>
                    <a:pt x="766623" y="179698"/>
                    <a:pt x="751563" y="185591"/>
                  </a:cubicBezTo>
                  <a:cubicBezTo>
                    <a:pt x="736503" y="191483"/>
                    <a:pt x="721444" y="197647"/>
                    <a:pt x="706520" y="204082"/>
                  </a:cubicBezTo>
                  <a:cubicBezTo>
                    <a:pt x="691529" y="210517"/>
                    <a:pt x="676672" y="217223"/>
                    <a:pt x="661885" y="224199"/>
                  </a:cubicBezTo>
                  <a:cubicBezTo>
                    <a:pt x="647097" y="231176"/>
                    <a:pt x="632376" y="238423"/>
                    <a:pt x="617792" y="245874"/>
                  </a:cubicBezTo>
                  <a:cubicBezTo>
                    <a:pt x="610465" y="249667"/>
                    <a:pt x="603207" y="253460"/>
                    <a:pt x="595948" y="257321"/>
                  </a:cubicBezTo>
                  <a:cubicBezTo>
                    <a:pt x="588690" y="261182"/>
                    <a:pt x="581432" y="265110"/>
                    <a:pt x="574242" y="269107"/>
                  </a:cubicBezTo>
                  <a:cubicBezTo>
                    <a:pt x="567051" y="273103"/>
                    <a:pt x="559860" y="277099"/>
                    <a:pt x="552737" y="281231"/>
                  </a:cubicBezTo>
                  <a:cubicBezTo>
                    <a:pt x="545615" y="285363"/>
                    <a:pt x="538492" y="289563"/>
                    <a:pt x="531370" y="293762"/>
                  </a:cubicBezTo>
                  <a:cubicBezTo>
                    <a:pt x="529606" y="294846"/>
                    <a:pt x="527843" y="295861"/>
                    <a:pt x="526079" y="296946"/>
                  </a:cubicBezTo>
                  <a:cubicBezTo>
                    <a:pt x="524247" y="298029"/>
                    <a:pt x="522484" y="299045"/>
                    <a:pt x="520720" y="300129"/>
                  </a:cubicBezTo>
                  <a:cubicBezTo>
                    <a:pt x="518888" y="301144"/>
                    <a:pt x="517125" y="302229"/>
                    <a:pt x="515361" y="303312"/>
                  </a:cubicBezTo>
                  <a:cubicBezTo>
                    <a:pt x="513596" y="304396"/>
                    <a:pt x="511833" y="305480"/>
                    <a:pt x="510069" y="306563"/>
                  </a:cubicBezTo>
                  <a:lnTo>
                    <a:pt x="489040" y="319772"/>
                  </a:lnTo>
                  <a:cubicBezTo>
                    <a:pt x="487277" y="320924"/>
                    <a:pt x="485580" y="322007"/>
                    <a:pt x="483817" y="323158"/>
                  </a:cubicBezTo>
                  <a:cubicBezTo>
                    <a:pt x="482053" y="324310"/>
                    <a:pt x="480290" y="325393"/>
                    <a:pt x="478593" y="326545"/>
                  </a:cubicBezTo>
                  <a:cubicBezTo>
                    <a:pt x="476830" y="327629"/>
                    <a:pt x="475134" y="328781"/>
                    <a:pt x="473371" y="329931"/>
                  </a:cubicBezTo>
                  <a:cubicBezTo>
                    <a:pt x="471607" y="331083"/>
                    <a:pt x="469911" y="332167"/>
                    <a:pt x="468147" y="333319"/>
                  </a:cubicBezTo>
                  <a:cubicBezTo>
                    <a:pt x="466384" y="334402"/>
                    <a:pt x="464687" y="335554"/>
                    <a:pt x="462924" y="336705"/>
                  </a:cubicBezTo>
                  <a:cubicBezTo>
                    <a:pt x="461228" y="337857"/>
                    <a:pt x="459465" y="339008"/>
                    <a:pt x="457768" y="340160"/>
                  </a:cubicBezTo>
                  <a:cubicBezTo>
                    <a:pt x="456005" y="341379"/>
                    <a:pt x="454308" y="342530"/>
                    <a:pt x="452613" y="343682"/>
                  </a:cubicBezTo>
                  <a:cubicBezTo>
                    <a:pt x="450917" y="344833"/>
                    <a:pt x="449153" y="346052"/>
                    <a:pt x="447458" y="347203"/>
                  </a:cubicBezTo>
                  <a:cubicBezTo>
                    <a:pt x="443998" y="349507"/>
                    <a:pt x="440606" y="351878"/>
                    <a:pt x="437147" y="354248"/>
                  </a:cubicBezTo>
                  <a:cubicBezTo>
                    <a:pt x="433687" y="356619"/>
                    <a:pt x="430295" y="359057"/>
                    <a:pt x="426903" y="361428"/>
                  </a:cubicBezTo>
                  <a:cubicBezTo>
                    <a:pt x="423512" y="363867"/>
                    <a:pt x="420120" y="366237"/>
                    <a:pt x="416728" y="368676"/>
                  </a:cubicBezTo>
                  <a:cubicBezTo>
                    <a:pt x="413268" y="371114"/>
                    <a:pt x="409876" y="373485"/>
                    <a:pt x="406485" y="375923"/>
                  </a:cubicBezTo>
                  <a:cubicBezTo>
                    <a:pt x="403161" y="378429"/>
                    <a:pt x="399769" y="380936"/>
                    <a:pt x="396445" y="383374"/>
                  </a:cubicBezTo>
                  <a:cubicBezTo>
                    <a:pt x="393053" y="385880"/>
                    <a:pt x="389730" y="388318"/>
                    <a:pt x="386338" y="390825"/>
                  </a:cubicBezTo>
                  <a:cubicBezTo>
                    <a:pt x="383014" y="393331"/>
                    <a:pt x="379622" y="395836"/>
                    <a:pt x="376298" y="398343"/>
                  </a:cubicBezTo>
                  <a:cubicBezTo>
                    <a:pt x="372974" y="400849"/>
                    <a:pt x="369651" y="403423"/>
                    <a:pt x="366395" y="405997"/>
                  </a:cubicBezTo>
                  <a:lnTo>
                    <a:pt x="356423" y="413650"/>
                  </a:lnTo>
                  <a:lnTo>
                    <a:pt x="351470" y="417511"/>
                  </a:lnTo>
                  <a:lnTo>
                    <a:pt x="346587" y="421440"/>
                  </a:lnTo>
                  <a:lnTo>
                    <a:pt x="326982" y="437155"/>
                  </a:lnTo>
                  <a:cubicBezTo>
                    <a:pt x="325354" y="438509"/>
                    <a:pt x="323726" y="439796"/>
                    <a:pt x="322098" y="441151"/>
                  </a:cubicBezTo>
                  <a:cubicBezTo>
                    <a:pt x="320470" y="442438"/>
                    <a:pt x="318910" y="443792"/>
                    <a:pt x="317282" y="445147"/>
                  </a:cubicBezTo>
                  <a:cubicBezTo>
                    <a:pt x="315654" y="446502"/>
                    <a:pt x="314094" y="447857"/>
                    <a:pt x="312466" y="449211"/>
                  </a:cubicBezTo>
                  <a:cubicBezTo>
                    <a:pt x="310905" y="450498"/>
                    <a:pt x="309277" y="451853"/>
                    <a:pt x="307649" y="453207"/>
                  </a:cubicBezTo>
                  <a:cubicBezTo>
                    <a:pt x="306021" y="454562"/>
                    <a:pt x="304393" y="455917"/>
                    <a:pt x="302765" y="457272"/>
                  </a:cubicBezTo>
                  <a:cubicBezTo>
                    <a:pt x="301137" y="458626"/>
                    <a:pt x="299508" y="459981"/>
                    <a:pt x="297880" y="461335"/>
                  </a:cubicBezTo>
                  <a:cubicBezTo>
                    <a:pt x="296252" y="462691"/>
                    <a:pt x="294692" y="464045"/>
                    <a:pt x="293064" y="465400"/>
                  </a:cubicBezTo>
                  <a:cubicBezTo>
                    <a:pt x="291504" y="466754"/>
                    <a:pt x="289876" y="468176"/>
                    <a:pt x="288316" y="469532"/>
                  </a:cubicBezTo>
                  <a:lnTo>
                    <a:pt x="269255" y="486059"/>
                  </a:lnTo>
                  <a:cubicBezTo>
                    <a:pt x="267626" y="487481"/>
                    <a:pt x="266066" y="488835"/>
                    <a:pt x="264505" y="490257"/>
                  </a:cubicBezTo>
                  <a:cubicBezTo>
                    <a:pt x="262945" y="491613"/>
                    <a:pt x="261386" y="493035"/>
                    <a:pt x="259825" y="494457"/>
                  </a:cubicBezTo>
                  <a:cubicBezTo>
                    <a:pt x="258265" y="495880"/>
                    <a:pt x="256705" y="497302"/>
                    <a:pt x="255145" y="498725"/>
                  </a:cubicBezTo>
                  <a:cubicBezTo>
                    <a:pt x="253584" y="500079"/>
                    <a:pt x="252024" y="501501"/>
                    <a:pt x="250464" y="502924"/>
                  </a:cubicBezTo>
                  <a:cubicBezTo>
                    <a:pt x="247276" y="505701"/>
                    <a:pt x="244155" y="508546"/>
                    <a:pt x="241035" y="511391"/>
                  </a:cubicBezTo>
                  <a:cubicBezTo>
                    <a:pt x="237914" y="514235"/>
                    <a:pt x="234794" y="517080"/>
                    <a:pt x="231742" y="519993"/>
                  </a:cubicBezTo>
                  <a:cubicBezTo>
                    <a:pt x="228689" y="522905"/>
                    <a:pt x="225568" y="525750"/>
                    <a:pt x="222515" y="528663"/>
                  </a:cubicBezTo>
                  <a:cubicBezTo>
                    <a:pt x="219463" y="531576"/>
                    <a:pt x="216343" y="534421"/>
                    <a:pt x="213222" y="537333"/>
                  </a:cubicBezTo>
                  <a:cubicBezTo>
                    <a:pt x="211662" y="538823"/>
                    <a:pt x="210102" y="540246"/>
                    <a:pt x="208609" y="541735"/>
                  </a:cubicBezTo>
                  <a:cubicBezTo>
                    <a:pt x="207117" y="543158"/>
                    <a:pt x="205556" y="544648"/>
                    <a:pt x="204065" y="546138"/>
                  </a:cubicBezTo>
                  <a:cubicBezTo>
                    <a:pt x="202572" y="547628"/>
                    <a:pt x="201012" y="549119"/>
                    <a:pt x="199519" y="550609"/>
                  </a:cubicBezTo>
                  <a:cubicBezTo>
                    <a:pt x="198027" y="552031"/>
                    <a:pt x="196535" y="553522"/>
                    <a:pt x="194975" y="555011"/>
                  </a:cubicBezTo>
                  <a:lnTo>
                    <a:pt x="185749" y="563953"/>
                  </a:lnTo>
                  <a:lnTo>
                    <a:pt x="181204" y="568422"/>
                  </a:lnTo>
                  <a:lnTo>
                    <a:pt x="176727" y="572960"/>
                  </a:lnTo>
                  <a:cubicBezTo>
                    <a:pt x="173742" y="576009"/>
                    <a:pt x="170757" y="578989"/>
                    <a:pt x="167773" y="582037"/>
                  </a:cubicBezTo>
                  <a:cubicBezTo>
                    <a:pt x="164788" y="585018"/>
                    <a:pt x="161736" y="588066"/>
                    <a:pt x="158750" y="591113"/>
                  </a:cubicBezTo>
                  <a:cubicBezTo>
                    <a:pt x="155766" y="594162"/>
                    <a:pt x="152781" y="597209"/>
                    <a:pt x="149797" y="600258"/>
                  </a:cubicBezTo>
                  <a:cubicBezTo>
                    <a:pt x="146811" y="603306"/>
                    <a:pt x="143895" y="606422"/>
                    <a:pt x="140978" y="609537"/>
                  </a:cubicBezTo>
                  <a:lnTo>
                    <a:pt x="123137" y="628164"/>
                  </a:lnTo>
                  <a:lnTo>
                    <a:pt x="105703" y="647129"/>
                  </a:lnTo>
                  <a:cubicBezTo>
                    <a:pt x="102787" y="650313"/>
                    <a:pt x="99869" y="653497"/>
                    <a:pt x="96952" y="656679"/>
                  </a:cubicBezTo>
                  <a:cubicBezTo>
                    <a:pt x="94103" y="659863"/>
                    <a:pt x="91187" y="663047"/>
                    <a:pt x="88338" y="666298"/>
                  </a:cubicBezTo>
                  <a:cubicBezTo>
                    <a:pt x="85421" y="669482"/>
                    <a:pt x="82571" y="672733"/>
                    <a:pt x="79722" y="675984"/>
                  </a:cubicBezTo>
                  <a:cubicBezTo>
                    <a:pt x="76873" y="679235"/>
                    <a:pt x="74024" y="682486"/>
                    <a:pt x="71107" y="685738"/>
                  </a:cubicBezTo>
                  <a:lnTo>
                    <a:pt x="29117" y="733084"/>
                  </a:lnTo>
                  <a:lnTo>
                    <a:pt x="5917" y="758212"/>
                  </a:lnTo>
                  <a:lnTo>
                    <a:pt x="0" y="764600"/>
                  </a:lnTo>
                  <a:lnTo>
                    <a:pt x="0" y="566826"/>
                  </a:lnTo>
                  <a:lnTo>
                    <a:pt x="7885" y="559007"/>
                  </a:lnTo>
                  <a:cubicBezTo>
                    <a:pt x="11141" y="555825"/>
                    <a:pt x="14397" y="552641"/>
                    <a:pt x="17653" y="549457"/>
                  </a:cubicBezTo>
                  <a:cubicBezTo>
                    <a:pt x="20909" y="546274"/>
                    <a:pt x="24165" y="543090"/>
                    <a:pt x="27353" y="539907"/>
                  </a:cubicBezTo>
                  <a:lnTo>
                    <a:pt x="32170" y="535165"/>
                  </a:lnTo>
                  <a:lnTo>
                    <a:pt x="37190" y="530491"/>
                  </a:lnTo>
                  <a:lnTo>
                    <a:pt x="47094" y="521145"/>
                  </a:lnTo>
                  <a:cubicBezTo>
                    <a:pt x="48722" y="519587"/>
                    <a:pt x="50418" y="518029"/>
                    <a:pt x="52046" y="516470"/>
                  </a:cubicBezTo>
                  <a:cubicBezTo>
                    <a:pt x="53741" y="514912"/>
                    <a:pt x="55369" y="513355"/>
                    <a:pt x="56997" y="511797"/>
                  </a:cubicBezTo>
                  <a:cubicBezTo>
                    <a:pt x="58626" y="510239"/>
                    <a:pt x="60322" y="508681"/>
                    <a:pt x="61949" y="507123"/>
                  </a:cubicBezTo>
                  <a:cubicBezTo>
                    <a:pt x="63577" y="505566"/>
                    <a:pt x="65274" y="504075"/>
                    <a:pt x="66969" y="502517"/>
                  </a:cubicBezTo>
                  <a:cubicBezTo>
                    <a:pt x="70361" y="499470"/>
                    <a:pt x="73753" y="496354"/>
                    <a:pt x="77077" y="493306"/>
                  </a:cubicBezTo>
                  <a:cubicBezTo>
                    <a:pt x="80401" y="490257"/>
                    <a:pt x="83792" y="487210"/>
                    <a:pt x="87116" y="484162"/>
                  </a:cubicBezTo>
                  <a:cubicBezTo>
                    <a:pt x="90440" y="481113"/>
                    <a:pt x="93832" y="478066"/>
                    <a:pt x="97224" y="475017"/>
                  </a:cubicBezTo>
                  <a:cubicBezTo>
                    <a:pt x="100616" y="472037"/>
                    <a:pt x="104007" y="468989"/>
                    <a:pt x="107467" y="466009"/>
                  </a:cubicBezTo>
                  <a:cubicBezTo>
                    <a:pt x="109231" y="464519"/>
                    <a:pt x="110926" y="463029"/>
                    <a:pt x="112623" y="461539"/>
                  </a:cubicBezTo>
                  <a:cubicBezTo>
                    <a:pt x="114318" y="460048"/>
                    <a:pt x="116015" y="458559"/>
                    <a:pt x="117710" y="457068"/>
                  </a:cubicBezTo>
                  <a:cubicBezTo>
                    <a:pt x="119406" y="455578"/>
                    <a:pt x="121102" y="454088"/>
                    <a:pt x="122798" y="452597"/>
                  </a:cubicBezTo>
                  <a:cubicBezTo>
                    <a:pt x="124493" y="451108"/>
                    <a:pt x="126190" y="449617"/>
                    <a:pt x="127953" y="448128"/>
                  </a:cubicBezTo>
                  <a:lnTo>
                    <a:pt x="148778" y="430516"/>
                  </a:lnTo>
                  <a:cubicBezTo>
                    <a:pt x="150542" y="429027"/>
                    <a:pt x="152238" y="427604"/>
                    <a:pt x="154002" y="426114"/>
                  </a:cubicBezTo>
                  <a:cubicBezTo>
                    <a:pt x="155766" y="424691"/>
                    <a:pt x="157529" y="423202"/>
                    <a:pt x="159293" y="421778"/>
                  </a:cubicBezTo>
                  <a:cubicBezTo>
                    <a:pt x="161057" y="420356"/>
                    <a:pt x="162821" y="418934"/>
                    <a:pt x="164585" y="417444"/>
                  </a:cubicBezTo>
                  <a:cubicBezTo>
                    <a:pt x="166348" y="415953"/>
                    <a:pt x="168112" y="414531"/>
                    <a:pt x="169875" y="413109"/>
                  </a:cubicBezTo>
                  <a:cubicBezTo>
                    <a:pt x="171639" y="411686"/>
                    <a:pt x="173403" y="410197"/>
                    <a:pt x="175167" y="408774"/>
                  </a:cubicBezTo>
                  <a:cubicBezTo>
                    <a:pt x="176931" y="407284"/>
                    <a:pt x="178694" y="405861"/>
                    <a:pt x="180458" y="404439"/>
                  </a:cubicBezTo>
                  <a:cubicBezTo>
                    <a:pt x="182221" y="403017"/>
                    <a:pt x="183985" y="401594"/>
                    <a:pt x="185749" y="400172"/>
                  </a:cubicBezTo>
                  <a:cubicBezTo>
                    <a:pt x="187512" y="398749"/>
                    <a:pt x="189277" y="397327"/>
                    <a:pt x="191108" y="395905"/>
                  </a:cubicBezTo>
                  <a:lnTo>
                    <a:pt x="212679" y="379039"/>
                  </a:lnTo>
                  <a:lnTo>
                    <a:pt x="218038" y="374840"/>
                  </a:lnTo>
                  <a:lnTo>
                    <a:pt x="223534" y="370708"/>
                  </a:lnTo>
                  <a:lnTo>
                    <a:pt x="234522" y="362445"/>
                  </a:lnTo>
                  <a:cubicBezTo>
                    <a:pt x="238118" y="359667"/>
                    <a:pt x="241780" y="356889"/>
                    <a:pt x="245444" y="354180"/>
                  </a:cubicBezTo>
                  <a:cubicBezTo>
                    <a:pt x="249107" y="351471"/>
                    <a:pt x="252838" y="348761"/>
                    <a:pt x="256569" y="346052"/>
                  </a:cubicBezTo>
                  <a:cubicBezTo>
                    <a:pt x="260300" y="343343"/>
                    <a:pt x="264031" y="340701"/>
                    <a:pt x="267762" y="337992"/>
                  </a:cubicBezTo>
                  <a:cubicBezTo>
                    <a:pt x="271493" y="335283"/>
                    <a:pt x="275223" y="332641"/>
                    <a:pt x="278887" y="329931"/>
                  </a:cubicBezTo>
                  <a:cubicBezTo>
                    <a:pt x="282685" y="327290"/>
                    <a:pt x="286417" y="324649"/>
                    <a:pt x="290215" y="322007"/>
                  </a:cubicBezTo>
                  <a:cubicBezTo>
                    <a:pt x="294014" y="319433"/>
                    <a:pt x="297745" y="316792"/>
                    <a:pt x="301544" y="314150"/>
                  </a:cubicBezTo>
                  <a:cubicBezTo>
                    <a:pt x="305343" y="311576"/>
                    <a:pt x="309141" y="308935"/>
                    <a:pt x="312940" y="306361"/>
                  </a:cubicBezTo>
                  <a:cubicBezTo>
                    <a:pt x="316739" y="303787"/>
                    <a:pt x="320605" y="301213"/>
                    <a:pt x="324472" y="298639"/>
                  </a:cubicBezTo>
                  <a:cubicBezTo>
                    <a:pt x="326439" y="297352"/>
                    <a:pt x="328339" y="296065"/>
                    <a:pt x="330238" y="294778"/>
                  </a:cubicBezTo>
                  <a:cubicBezTo>
                    <a:pt x="332138" y="293491"/>
                    <a:pt x="334105" y="292204"/>
                    <a:pt x="336004" y="290917"/>
                  </a:cubicBezTo>
                  <a:cubicBezTo>
                    <a:pt x="337903" y="289630"/>
                    <a:pt x="339803" y="288411"/>
                    <a:pt x="341770" y="287124"/>
                  </a:cubicBezTo>
                  <a:cubicBezTo>
                    <a:pt x="343669" y="285837"/>
                    <a:pt x="345637" y="284550"/>
                    <a:pt x="347604" y="283331"/>
                  </a:cubicBezTo>
                  <a:cubicBezTo>
                    <a:pt x="349571" y="282112"/>
                    <a:pt x="351470" y="280892"/>
                    <a:pt x="353437" y="279605"/>
                  </a:cubicBezTo>
                  <a:cubicBezTo>
                    <a:pt x="355405" y="278386"/>
                    <a:pt x="357305" y="277099"/>
                    <a:pt x="359272" y="275881"/>
                  </a:cubicBezTo>
                  <a:cubicBezTo>
                    <a:pt x="361239" y="274661"/>
                    <a:pt x="363138" y="273374"/>
                    <a:pt x="365105" y="272155"/>
                  </a:cubicBezTo>
                  <a:cubicBezTo>
                    <a:pt x="367073" y="270935"/>
                    <a:pt x="369040" y="269648"/>
                    <a:pt x="371007" y="268430"/>
                  </a:cubicBezTo>
                  <a:lnTo>
                    <a:pt x="394749" y="253798"/>
                  </a:lnTo>
                  <a:cubicBezTo>
                    <a:pt x="396717" y="252580"/>
                    <a:pt x="398752" y="251360"/>
                    <a:pt x="400719" y="250141"/>
                  </a:cubicBezTo>
                  <a:cubicBezTo>
                    <a:pt x="402754" y="248922"/>
                    <a:pt x="404721" y="247771"/>
                    <a:pt x="406757" y="246551"/>
                  </a:cubicBezTo>
                  <a:cubicBezTo>
                    <a:pt x="408791" y="245332"/>
                    <a:pt x="410758" y="244181"/>
                    <a:pt x="412794" y="242961"/>
                  </a:cubicBezTo>
                  <a:cubicBezTo>
                    <a:pt x="414828" y="241742"/>
                    <a:pt x="416796" y="240591"/>
                    <a:pt x="418831" y="239372"/>
                  </a:cubicBezTo>
                  <a:cubicBezTo>
                    <a:pt x="426835" y="234630"/>
                    <a:pt x="434976" y="229957"/>
                    <a:pt x="443116" y="225351"/>
                  </a:cubicBezTo>
                  <a:cubicBezTo>
                    <a:pt x="451324" y="220745"/>
                    <a:pt x="459465" y="216207"/>
                    <a:pt x="467740" y="211669"/>
                  </a:cubicBezTo>
                  <a:cubicBezTo>
                    <a:pt x="476016" y="207198"/>
                    <a:pt x="484292" y="202727"/>
                    <a:pt x="492636" y="198324"/>
                  </a:cubicBezTo>
                  <a:cubicBezTo>
                    <a:pt x="500979" y="193990"/>
                    <a:pt x="509391" y="189588"/>
                    <a:pt x="517803" y="185320"/>
                  </a:cubicBezTo>
                  <a:cubicBezTo>
                    <a:pt x="534693" y="176785"/>
                    <a:pt x="551788" y="168454"/>
                    <a:pt x="569086" y="160394"/>
                  </a:cubicBezTo>
                  <a:cubicBezTo>
                    <a:pt x="586384" y="152334"/>
                    <a:pt x="603886" y="144544"/>
                    <a:pt x="621523" y="136958"/>
                  </a:cubicBezTo>
                  <a:cubicBezTo>
                    <a:pt x="639159" y="129439"/>
                    <a:pt x="657001" y="122192"/>
                    <a:pt x="675045" y="115148"/>
                  </a:cubicBezTo>
                  <a:cubicBezTo>
                    <a:pt x="693090" y="108171"/>
                    <a:pt x="711269" y="101398"/>
                    <a:pt x="729652" y="94963"/>
                  </a:cubicBezTo>
                  <a:cubicBezTo>
                    <a:pt x="735215" y="92999"/>
                    <a:pt x="740778" y="91102"/>
                    <a:pt x="746339" y="89206"/>
                  </a:cubicBezTo>
                  <a:cubicBezTo>
                    <a:pt x="751902" y="87309"/>
                    <a:pt x="757465" y="85412"/>
                    <a:pt x="763094" y="83584"/>
                  </a:cubicBezTo>
                  <a:cubicBezTo>
                    <a:pt x="768657" y="81755"/>
                    <a:pt x="774288" y="79927"/>
                    <a:pt x="779918" y="78165"/>
                  </a:cubicBezTo>
                  <a:cubicBezTo>
                    <a:pt x="785549" y="76336"/>
                    <a:pt x="791247" y="74575"/>
                    <a:pt x="796877" y="72882"/>
                  </a:cubicBezTo>
                  <a:cubicBezTo>
                    <a:pt x="809969" y="68885"/>
                    <a:pt x="823129" y="65025"/>
                    <a:pt x="836357" y="61367"/>
                  </a:cubicBezTo>
                  <a:cubicBezTo>
                    <a:pt x="849585" y="57709"/>
                    <a:pt x="862881" y="54187"/>
                    <a:pt x="876244" y="50801"/>
                  </a:cubicBezTo>
                  <a:cubicBezTo>
                    <a:pt x="889608" y="47481"/>
                    <a:pt x="903039" y="44230"/>
                    <a:pt x="916538" y="41182"/>
                  </a:cubicBezTo>
                  <a:cubicBezTo>
                    <a:pt x="930038" y="38135"/>
                    <a:pt x="943605" y="35222"/>
                    <a:pt x="957172" y="32512"/>
                  </a:cubicBezTo>
                  <a:cubicBezTo>
                    <a:pt x="966872" y="30548"/>
                    <a:pt x="976641" y="28651"/>
                    <a:pt x="986409" y="26890"/>
                  </a:cubicBezTo>
                  <a:cubicBezTo>
                    <a:pt x="996177" y="25130"/>
                    <a:pt x="1005946" y="23436"/>
                    <a:pt x="1015782" y="21810"/>
                  </a:cubicBezTo>
                  <a:cubicBezTo>
                    <a:pt x="1025618" y="20184"/>
                    <a:pt x="1035454" y="18627"/>
                    <a:pt x="1045289" y="17204"/>
                  </a:cubicBezTo>
                  <a:cubicBezTo>
                    <a:pt x="1055194" y="15715"/>
                    <a:pt x="1065030" y="14359"/>
                    <a:pt x="1074933" y="13141"/>
                  </a:cubicBezTo>
                  <a:cubicBezTo>
                    <a:pt x="1084838" y="11921"/>
                    <a:pt x="1094742" y="10769"/>
                    <a:pt x="1104646" y="9686"/>
                  </a:cubicBezTo>
                  <a:cubicBezTo>
                    <a:pt x="1114617" y="8670"/>
                    <a:pt x="1124522" y="7654"/>
                    <a:pt x="1134425" y="6774"/>
                  </a:cubicBezTo>
                  <a:cubicBezTo>
                    <a:pt x="1144329" y="5825"/>
                    <a:pt x="1154301" y="5080"/>
                    <a:pt x="1164205" y="4336"/>
                  </a:cubicBezTo>
                  <a:cubicBezTo>
                    <a:pt x="1174177" y="3590"/>
                    <a:pt x="1184149" y="2980"/>
                    <a:pt x="1194052" y="2439"/>
                  </a:cubicBezTo>
                  <a:cubicBezTo>
                    <a:pt x="1203956" y="1897"/>
                    <a:pt x="1213928" y="1423"/>
                    <a:pt x="1223833" y="1083"/>
                  </a:cubicBezTo>
                  <a:cubicBezTo>
                    <a:pt x="1233736" y="677"/>
                    <a:pt x="1243708" y="475"/>
                    <a:pt x="1253612" y="271"/>
                  </a:cubicBezTo>
                  <a:cubicBezTo>
                    <a:pt x="1263516" y="68"/>
                    <a:pt x="1273420" y="0"/>
                    <a:pt x="128332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Shape 51">
              <a:extLst>
                <a:ext uri="{FF2B5EF4-FFF2-40B4-BE49-F238E27FC236}">
                  <a16:creationId xmlns:a16="http://schemas.microsoft.com/office/drawing/2014/main" id="{92C58336-0181-2AAB-7EF2-9EC6149A3E7A}"/>
                </a:ext>
              </a:extLst>
            </p:cNvPr>
            <p:cNvSpPr/>
            <p:nvPr userDrawn="1"/>
          </p:nvSpPr>
          <p:spPr>
            <a:xfrm>
              <a:off x="4899982" y="6529682"/>
              <a:ext cx="3605346" cy="328318"/>
            </a:xfrm>
            <a:custGeom>
              <a:avLst/>
              <a:gdLst>
                <a:gd name="connsiteX0" fmla="*/ 1690095 w 3605346"/>
                <a:gd name="connsiteY0" fmla="*/ 533 h 328318"/>
                <a:gd name="connsiteX1" fmla="*/ 1773262 w 3605346"/>
                <a:gd name="connsiteY1" fmla="*/ 2429 h 328318"/>
                <a:gd name="connsiteX2" fmla="*/ 1857852 w 3605346"/>
                <a:gd name="connsiteY2" fmla="*/ 5680 h 328318"/>
                <a:gd name="connsiteX3" fmla="*/ 1943867 w 3605346"/>
                <a:gd name="connsiteY3" fmla="*/ 10355 h 328318"/>
                <a:gd name="connsiteX4" fmla="*/ 2031442 w 3605346"/>
                <a:gd name="connsiteY4" fmla="*/ 16586 h 328318"/>
                <a:gd name="connsiteX5" fmla="*/ 2120510 w 3605346"/>
                <a:gd name="connsiteY5" fmla="*/ 24308 h 328318"/>
                <a:gd name="connsiteX6" fmla="*/ 2211070 w 3605346"/>
                <a:gd name="connsiteY6" fmla="*/ 33519 h 328318"/>
                <a:gd name="connsiteX7" fmla="*/ 2303190 w 3605346"/>
                <a:gd name="connsiteY7" fmla="*/ 44289 h 328318"/>
                <a:gd name="connsiteX8" fmla="*/ 2396870 w 3605346"/>
                <a:gd name="connsiteY8" fmla="*/ 56616 h 328318"/>
                <a:gd name="connsiteX9" fmla="*/ 2492179 w 3605346"/>
                <a:gd name="connsiteY9" fmla="*/ 70637 h 328318"/>
                <a:gd name="connsiteX10" fmla="*/ 2589049 w 3605346"/>
                <a:gd name="connsiteY10" fmla="*/ 86217 h 328318"/>
                <a:gd name="connsiteX11" fmla="*/ 2687545 w 3605346"/>
                <a:gd name="connsiteY11" fmla="*/ 103489 h 328318"/>
                <a:gd name="connsiteX12" fmla="*/ 2787738 w 3605346"/>
                <a:gd name="connsiteY12" fmla="*/ 122590 h 328318"/>
                <a:gd name="connsiteX13" fmla="*/ 2889490 w 3605346"/>
                <a:gd name="connsiteY13" fmla="*/ 143451 h 328318"/>
                <a:gd name="connsiteX14" fmla="*/ 2992939 w 3605346"/>
                <a:gd name="connsiteY14" fmla="*/ 166075 h 328318"/>
                <a:gd name="connsiteX15" fmla="*/ 3098084 w 3605346"/>
                <a:gd name="connsiteY15" fmla="*/ 190526 h 328318"/>
                <a:gd name="connsiteX16" fmla="*/ 3204925 w 3605346"/>
                <a:gd name="connsiteY16" fmla="*/ 216807 h 328318"/>
                <a:gd name="connsiteX17" fmla="*/ 3313461 w 3605346"/>
                <a:gd name="connsiteY17" fmla="*/ 244985 h 328318"/>
                <a:gd name="connsiteX18" fmla="*/ 3423760 w 3605346"/>
                <a:gd name="connsiteY18" fmla="*/ 275194 h 328318"/>
                <a:gd name="connsiteX19" fmla="*/ 3535756 w 3605346"/>
                <a:gd name="connsiteY19" fmla="*/ 307435 h 328318"/>
                <a:gd name="connsiteX20" fmla="*/ 3605346 w 3605346"/>
                <a:gd name="connsiteY20" fmla="*/ 328318 h 328318"/>
                <a:gd name="connsiteX21" fmla="*/ 2133456 w 3605346"/>
                <a:gd name="connsiteY21" fmla="*/ 328318 h 328318"/>
                <a:gd name="connsiteX22" fmla="*/ 1937354 w 3605346"/>
                <a:gd name="connsiteY22" fmla="*/ 316647 h 328318"/>
                <a:gd name="connsiteX23" fmla="*/ 1647155 w 3605346"/>
                <a:gd name="connsiteY23" fmla="*/ 318679 h 328318"/>
                <a:gd name="connsiteX24" fmla="*/ 1522181 w 3605346"/>
                <a:gd name="connsiteY24" fmla="*/ 328318 h 328318"/>
                <a:gd name="connsiteX25" fmla="*/ 0 w 3605346"/>
                <a:gd name="connsiteY25" fmla="*/ 328318 h 328318"/>
                <a:gd name="connsiteX26" fmla="*/ 52279 w 3605346"/>
                <a:gd name="connsiteY26" fmla="*/ 303439 h 328318"/>
                <a:gd name="connsiteX27" fmla="*/ 142026 w 3605346"/>
                <a:gd name="connsiteY27" fmla="*/ 266252 h 328318"/>
                <a:gd name="connsiteX28" fmla="*/ 233603 w 3605346"/>
                <a:gd name="connsiteY28" fmla="*/ 231166 h 328318"/>
                <a:gd name="connsiteX29" fmla="*/ 327148 w 3605346"/>
                <a:gd name="connsiteY29" fmla="*/ 198181 h 328318"/>
                <a:gd name="connsiteX30" fmla="*/ 422864 w 3605346"/>
                <a:gd name="connsiteY30" fmla="*/ 167497 h 328318"/>
                <a:gd name="connsiteX31" fmla="*/ 449727 w 3605346"/>
                <a:gd name="connsiteY31" fmla="*/ 159436 h 328318"/>
                <a:gd name="connsiteX32" fmla="*/ 476794 w 3605346"/>
                <a:gd name="connsiteY32" fmla="*/ 151579 h 328318"/>
                <a:gd name="connsiteX33" fmla="*/ 504063 w 3605346"/>
                <a:gd name="connsiteY33" fmla="*/ 143858 h 328318"/>
                <a:gd name="connsiteX34" fmla="*/ 531536 w 3605346"/>
                <a:gd name="connsiteY34" fmla="*/ 136339 h 328318"/>
                <a:gd name="connsiteX35" fmla="*/ 660559 w 3605346"/>
                <a:gd name="connsiteY35" fmla="*/ 104098 h 328318"/>
                <a:gd name="connsiteX36" fmla="*/ 793652 w 3605346"/>
                <a:gd name="connsiteY36" fmla="*/ 75785 h 328318"/>
                <a:gd name="connsiteX37" fmla="*/ 931018 w 3605346"/>
                <a:gd name="connsiteY37" fmla="*/ 51672 h 328318"/>
                <a:gd name="connsiteX38" fmla="*/ 1072862 w 3605346"/>
                <a:gd name="connsiteY38" fmla="*/ 31894 h 328318"/>
                <a:gd name="connsiteX39" fmla="*/ 1219522 w 3605346"/>
                <a:gd name="connsiteY39" fmla="*/ 16721 h 328318"/>
                <a:gd name="connsiteX40" fmla="*/ 1371134 w 3605346"/>
                <a:gd name="connsiteY40" fmla="*/ 6290 h 328318"/>
                <a:gd name="connsiteX41" fmla="*/ 1527901 w 3605346"/>
                <a:gd name="connsiteY41" fmla="*/ 804 h 328318"/>
                <a:gd name="connsiteX42" fmla="*/ 1690095 w 3605346"/>
                <a:gd name="connsiteY42" fmla="*/ 533 h 328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605346" h="328318">
                  <a:moveTo>
                    <a:pt x="1690095" y="533"/>
                  </a:moveTo>
                  <a:cubicBezTo>
                    <a:pt x="1717636" y="940"/>
                    <a:pt x="1745313" y="1549"/>
                    <a:pt x="1773262" y="2429"/>
                  </a:cubicBezTo>
                  <a:cubicBezTo>
                    <a:pt x="1801278" y="3310"/>
                    <a:pt x="1829429" y="4393"/>
                    <a:pt x="1857852" y="5680"/>
                  </a:cubicBezTo>
                  <a:cubicBezTo>
                    <a:pt x="1886274" y="6967"/>
                    <a:pt x="1914968" y="8526"/>
                    <a:pt x="1943867" y="10355"/>
                  </a:cubicBezTo>
                  <a:cubicBezTo>
                    <a:pt x="1972833" y="12183"/>
                    <a:pt x="2002002" y="14283"/>
                    <a:pt x="2031442" y="16586"/>
                  </a:cubicBezTo>
                  <a:cubicBezTo>
                    <a:pt x="2060950" y="18889"/>
                    <a:pt x="2090594" y="21463"/>
                    <a:pt x="2120510" y="24308"/>
                  </a:cubicBezTo>
                  <a:cubicBezTo>
                    <a:pt x="2150493" y="27084"/>
                    <a:pt x="2180680" y="30200"/>
                    <a:pt x="2211070" y="33519"/>
                  </a:cubicBezTo>
                  <a:cubicBezTo>
                    <a:pt x="2241596" y="36838"/>
                    <a:pt x="2272257" y="40428"/>
                    <a:pt x="2303190" y="44289"/>
                  </a:cubicBezTo>
                  <a:cubicBezTo>
                    <a:pt x="2334190" y="48150"/>
                    <a:pt x="2365463" y="52214"/>
                    <a:pt x="2396870" y="56616"/>
                  </a:cubicBezTo>
                  <a:cubicBezTo>
                    <a:pt x="2428482" y="61087"/>
                    <a:pt x="2460228" y="65760"/>
                    <a:pt x="2492179" y="70637"/>
                  </a:cubicBezTo>
                  <a:cubicBezTo>
                    <a:pt x="2524265" y="75582"/>
                    <a:pt x="2556554" y="80730"/>
                    <a:pt x="2589049" y="86217"/>
                  </a:cubicBezTo>
                  <a:cubicBezTo>
                    <a:pt x="2621677" y="91702"/>
                    <a:pt x="2654509" y="97460"/>
                    <a:pt x="2687545" y="103489"/>
                  </a:cubicBezTo>
                  <a:cubicBezTo>
                    <a:pt x="2720716" y="109516"/>
                    <a:pt x="2754091" y="115884"/>
                    <a:pt x="2787738" y="122590"/>
                  </a:cubicBezTo>
                  <a:cubicBezTo>
                    <a:pt x="2821451" y="129227"/>
                    <a:pt x="2855369" y="136204"/>
                    <a:pt x="2889490" y="143451"/>
                  </a:cubicBezTo>
                  <a:cubicBezTo>
                    <a:pt x="2923747" y="150699"/>
                    <a:pt x="2958275" y="158217"/>
                    <a:pt x="2992939" y="166075"/>
                  </a:cubicBezTo>
                  <a:cubicBezTo>
                    <a:pt x="3027807" y="173932"/>
                    <a:pt x="3062810" y="182127"/>
                    <a:pt x="3098084" y="190526"/>
                  </a:cubicBezTo>
                  <a:cubicBezTo>
                    <a:pt x="3133494" y="198993"/>
                    <a:pt x="3169107" y="207731"/>
                    <a:pt x="3204925" y="216807"/>
                  </a:cubicBezTo>
                  <a:cubicBezTo>
                    <a:pt x="3240878" y="225883"/>
                    <a:pt x="3277101" y="235298"/>
                    <a:pt x="3313461" y="244985"/>
                  </a:cubicBezTo>
                  <a:cubicBezTo>
                    <a:pt x="3350024" y="254738"/>
                    <a:pt x="3386791" y="264830"/>
                    <a:pt x="3423760" y="275194"/>
                  </a:cubicBezTo>
                  <a:cubicBezTo>
                    <a:pt x="3460867" y="285625"/>
                    <a:pt x="3498244" y="296394"/>
                    <a:pt x="3535756" y="307435"/>
                  </a:cubicBezTo>
                  <a:lnTo>
                    <a:pt x="3605346" y="328318"/>
                  </a:lnTo>
                  <a:lnTo>
                    <a:pt x="2133456" y="328318"/>
                  </a:lnTo>
                  <a:lnTo>
                    <a:pt x="1937354" y="316647"/>
                  </a:lnTo>
                  <a:cubicBezTo>
                    <a:pt x="1838383" y="314006"/>
                    <a:pt x="1741582" y="314750"/>
                    <a:pt x="1647155" y="318679"/>
                  </a:cubicBezTo>
                  <a:lnTo>
                    <a:pt x="1522181" y="328318"/>
                  </a:lnTo>
                  <a:lnTo>
                    <a:pt x="0" y="328318"/>
                  </a:lnTo>
                  <a:lnTo>
                    <a:pt x="52279" y="303439"/>
                  </a:lnTo>
                  <a:cubicBezTo>
                    <a:pt x="81923" y="290705"/>
                    <a:pt x="111839" y="278310"/>
                    <a:pt x="142026" y="266252"/>
                  </a:cubicBezTo>
                  <a:cubicBezTo>
                    <a:pt x="172213" y="254263"/>
                    <a:pt x="202739" y="242546"/>
                    <a:pt x="233603" y="231166"/>
                  </a:cubicBezTo>
                  <a:cubicBezTo>
                    <a:pt x="264401" y="219787"/>
                    <a:pt x="295605" y="208814"/>
                    <a:pt x="327148" y="198181"/>
                  </a:cubicBezTo>
                  <a:cubicBezTo>
                    <a:pt x="358692" y="187546"/>
                    <a:pt x="390574" y="177318"/>
                    <a:pt x="422864" y="167497"/>
                  </a:cubicBezTo>
                  <a:cubicBezTo>
                    <a:pt x="431751" y="164788"/>
                    <a:pt x="440705" y="162078"/>
                    <a:pt x="449727" y="159436"/>
                  </a:cubicBezTo>
                  <a:cubicBezTo>
                    <a:pt x="458681" y="156795"/>
                    <a:pt x="467704" y="154221"/>
                    <a:pt x="476794" y="151579"/>
                  </a:cubicBezTo>
                  <a:cubicBezTo>
                    <a:pt x="485883" y="148938"/>
                    <a:pt x="494973" y="146364"/>
                    <a:pt x="504063" y="143858"/>
                  </a:cubicBezTo>
                  <a:cubicBezTo>
                    <a:pt x="513221" y="141284"/>
                    <a:pt x="522379" y="138778"/>
                    <a:pt x="531536" y="136339"/>
                  </a:cubicBezTo>
                  <a:cubicBezTo>
                    <a:pt x="573934" y="124960"/>
                    <a:pt x="616941" y="114191"/>
                    <a:pt x="660559" y="104098"/>
                  </a:cubicBezTo>
                  <a:cubicBezTo>
                    <a:pt x="704245" y="93938"/>
                    <a:pt x="748610" y="84523"/>
                    <a:pt x="793652" y="75785"/>
                  </a:cubicBezTo>
                  <a:cubicBezTo>
                    <a:pt x="838762" y="67047"/>
                    <a:pt x="884552" y="58988"/>
                    <a:pt x="931018" y="51672"/>
                  </a:cubicBezTo>
                  <a:cubicBezTo>
                    <a:pt x="977554" y="44356"/>
                    <a:pt x="1024834" y="37719"/>
                    <a:pt x="1072862" y="31894"/>
                  </a:cubicBezTo>
                  <a:cubicBezTo>
                    <a:pt x="1121026" y="26069"/>
                    <a:pt x="1169866" y="20988"/>
                    <a:pt x="1219522" y="16721"/>
                  </a:cubicBezTo>
                  <a:cubicBezTo>
                    <a:pt x="1269244" y="12454"/>
                    <a:pt x="1319850" y="8932"/>
                    <a:pt x="1371134" y="6290"/>
                  </a:cubicBezTo>
                  <a:cubicBezTo>
                    <a:pt x="1422553" y="3581"/>
                    <a:pt x="1474855" y="1752"/>
                    <a:pt x="1527901" y="804"/>
                  </a:cubicBezTo>
                  <a:cubicBezTo>
                    <a:pt x="1581151" y="-145"/>
                    <a:pt x="1635216" y="-280"/>
                    <a:pt x="1690095" y="5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3" name="Freeform: Shape 72">
            <a:extLst>
              <a:ext uri="{FF2B5EF4-FFF2-40B4-BE49-F238E27FC236}">
                <a16:creationId xmlns:a16="http://schemas.microsoft.com/office/drawing/2014/main" id="{EA069BA1-AC87-C793-872F-F6DE3673B67A}"/>
              </a:ext>
            </a:extLst>
          </p:cNvPr>
          <p:cNvSpPr/>
          <p:nvPr userDrawn="1"/>
        </p:nvSpPr>
        <p:spPr>
          <a:xfrm>
            <a:off x="0" y="3662208"/>
            <a:ext cx="2730667" cy="3192502"/>
          </a:xfrm>
          <a:custGeom>
            <a:avLst/>
            <a:gdLst>
              <a:gd name="connsiteX0" fmla="*/ 1433647 w 2730667"/>
              <a:gd name="connsiteY0" fmla="*/ 0 h 3192502"/>
              <a:gd name="connsiteX1" fmla="*/ 1478553 w 2730667"/>
              <a:gd name="connsiteY1" fmla="*/ 475 h 3192502"/>
              <a:gd name="connsiteX2" fmla="*/ 1523257 w 2730667"/>
              <a:gd name="connsiteY2" fmla="*/ 1762 h 3192502"/>
              <a:gd name="connsiteX3" fmla="*/ 1567757 w 2730667"/>
              <a:gd name="connsiteY3" fmla="*/ 3793 h 3192502"/>
              <a:gd name="connsiteX4" fmla="*/ 1611985 w 2730667"/>
              <a:gd name="connsiteY4" fmla="*/ 6638 h 3192502"/>
              <a:gd name="connsiteX5" fmla="*/ 1699561 w 2730667"/>
              <a:gd name="connsiteY5" fmla="*/ 14630 h 3192502"/>
              <a:gd name="connsiteX6" fmla="*/ 1785712 w 2730667"/>
              <a:gd name="connsiteY6" fmla="*/ 25807 h 3192502"/>
              <a:gd name="connsiteX7" fmla="*/ 1870234 w 2730667"/>
              <a:gd name="connsiteY7" fmla="*/ 40166 h 3192502"/>
              <a:gd name="connsiteX8" fmla="*/ 1952925 w 2730667"/>
              <a:gd name="connsiteY8" fmla="*/ 57642 h 3192502"/>
              <a:gd name="connsiteX9" fmla="*/ 1993559 w 2730667"/>
              <a:gd name="connsiteY9" fmla="*/ 67599 h 3192502"/>
              <a:gd name="connsiteX10" fmla="*/ 2033582 w 2730667"/>
              <a:gd name="connsiteY10" fmla="*/ 78368 h 3192502"/>
              <a:gd name="connsiteX11" fmla="*/ 2072994 w 2730667"/>
              <a:gd name="connsiteY11" fmla="*/ 89950 h 3192502"/>
              <a:gd name="connsiteX12" fmla="*/ 2111796 w 2730667"/>
              <a:gd name="connsiteY12" fmla="*/ 102346 h 3192502"/>
              <a:gd name="connsiteX13" fmla="*/ 2149919 w 2730667"/>
              <a:gd name="connsiteY13" fmla="*/ 115554 h 3192502"/>
              <a:gd name="connsiteX14" fmla="*/ 2187432 w 2730667"/>
              <a:gd name="connsiteY14" fmla="*/ 129575 h 3192502"/>
              <a:gd name="connsiteX15" fmla="*/ 2224199 w 2730667"/>
              <a:gd name="connsiteY15" fmla="*/ 144408 h 3192502"/>
              <a:gd name="connsiteX16" fmla="*/ 2260220 w 2730667"/>
              <a:gd name="connsiteY16" fmla="*/ 160056 h 3192502"/>
              <a:gd name="connsiteX17" fmla="*/ 2329615 w 2730667"/>
              <a:gd name="connsiteY17" fmla="*/ 193990 h 3192502"/>
              <a:gd name="connsiteX18" fmla="*/ 2395279 w 2730667"/>
              <a:gd name="connsiteY18" fmla="*/ 231311 h 3192502"/>
              <a:gd name="connsiteX19" fmla="*/ 2456738 w 2730667"/>
              <a:gd name="connsiteY19" fmla="*/ 272087 h 3192502"/>
              <a:gd name="connsiteX20" fmla="*/ 2513517 w 2730667"/>
              <a:gd name="connsiteY20" fmla="*/ 316249 h 3192502"/>
              <a:gd name="connsiteX21" fmla="*/ 2564868 w 2730667"/>
              <a:gd name="connsiteY21" fmla="*/ 363867 h 3192502"/>
              <a:gd name="connsiteX22" fmla="*/ 2610317 w 2730667"/>
              <a:gd name="connsiteY22" fmla="*/ 414802 h 3192502"/>
              <a:gd name="connsiteX23" fmla="*/ 2649254 w 2730667"/>
              <a:gd name="connsiteY23" fmla="*/ 468853 h 3192502"/>
              <a:gd name="connsiteX24" fmla="*/ 2681205 w 2730667"/>
              <a:gd name="connsiteY24" fmla="*/ 525885 h 3192502"/>
              <a:gd name="connsiteX25" fmla="*/ 2694366 w 2730667"/>
              <a:gd name="connsiteY25" fmla="*/ 555417 h 3192502"/>
              <a:gd name="connsiteX26" fmla="*/ 2705558 w 2730667"/>
              <a:gd name="connsiteY26" fmla="*/ 585559 h 3192502"/>
              <a:gd name="connsiteX27" fmla="*/ 2714784 w 2730667"/>
              <a:gd name="connsiteY27" fmla="*/ 616310 h 3192502"/>
              <a:gd name="connsiteX28" fmla="*/ 2721907 w 2730667"/>
              <a:gd name="connsiteY28" fmla="*/ 647604 h 3192502"/>
              <a:gd name="connsiteX29" fmla="*/ 2726926 w 2730667"/>
              <a:gd name="connsiteY29" fmla="*/ 679370 h 3192502"/>
              <a:gd name="connsiteX30" fmla="*/ 2729843 w 2730667"/>
              <a:gd name="connsiteY30" fmla="*/ 711545 h 3192502"/>
              <a:gd name="connsiteX31" fmla="*/ 2730657 w 2730667"/>
              <a:gd name="connsiteY31" fmla="*/ 744124 h 3192502"/>
              <a:gd name="connsiteX32" fmla="*/ 2729300 w 2730667"/>
              <a:gd name="connsiteY32" fmla="*/ 777043 h 3192502"/>
              <a:gd name="connsiteX33" fmla="*/ 2720279 w 2730667"/>
              <a:gd name="connsiteY33" fmla="*/ 843558 h 3192502"/>
              <a:gd name="connsiteX34" fmla="*/ 2702844 w 2730667"/>
              <a:gd name="connsiteY34" fmla="*/ 910682 h 3192502"/>
              <a:gd name="connsiteX35" fmla="*/ 2677270 w 2730667"/>
              <a:gd name="connsiteY35" fmla="*/ 978009 h 3192502"/>
              <a:gd name="connsiteX36" fmla="*/ 2643760 w 2730667"/>
              <a:gd name="connsiteY36" fmla="*/ 1045066 h 3192502"/>
              <a:gd name="connsiteX37" fmla="*/ 2624156 w 2730667"/>
              <a:gd name="connsiteY37" fmla="*/ 1078459 h 3192502"/>
              <a:gd name="connsiteX38" fmla="*/ 2602788 w 2730667"/>
              <a:gd name="connsiteY38" fmla="*/ 1111648 h 3192502"/>
              <a:gd name="connsiteX39" fmla="*/ 2579724 w 2730667"/>
              <a:gd name="connsiteY39" fmla="*/ 1144635 h 3192502"/>
              <a:gd name="connsiteX40" fmla="*/ 2555032 w 2730667"/>
              <a:gd name="connsiteY40" fmla="*/ 1177350 h 3192502"/>
              <a:gd name="connsiteX41" fmla="*/ 2528779 w 2730667"/>
              <a:gd name="connsiteY41" fmla="*/ 1209862 h 3192502"/>
              <a:gd name="connsiteX42" fmla="*/ 2500967 w 2730667"/>
              <a:gd name="connsiteY42" fmla="*/ 1242036 h 3192502"/>
              <a:gd name="connsiteX43" fmla="*/ 2471662 w 2730667"/>
              <a:gd name="connsiteY43" fmla="*/ 1273871 h 3192502"/>
              <a:gd name="connsiteX44" fmla="*/ 2440865 w 2730667"/>
              <a:gd name="connsiteY44" fmla="*/ 1305299 h 3192502"/>
              <a:gd name="connsiteX45" fmla="*/ 2408711 w 2730667"/>
              <a:gd name="connsiteY45" fmla="*/ 1336389 h 3192502"/>
              <a:gd name="connsiteX46" fmla="*/ 2375404 w 2730667"/>
              <a:gd name="connsiteY46" fmla="*/ 1367208 h 3192502"/>
              <a:gd name="connsiteX47" fmla="*/ 2340876 w 2730667"/>
              <a:gd name="connsiteY47" fmla="*/ 1397621 h 3192502"/>
              <a:gd name="connsiteX48" fmla="*/ 2305194 w 2730667"/>
              <a:gd name="connsiteY48" fmla="*/ 1427626 h 3192502"/>
              <a:gd name="connsiteX49" fmla="*/ 2268292 w 2730667"/>
              <a:gd name="connsiteY49" fmla="*/ 1457091 h 3192502"/>
              <a:gd name="connsiteX50" fmla="*/ 2230439 w 2730667"/>
              <a:gd name="connsiteY50" fmla="*/ 1486217 h 3192502"/>
              <a:gd name="connsiteX51" fmla="*/ 2191638 w 2730667"/>
              <a:gd name="connsiteY51" fmla="*/ 1515003 h 3192502"/>
              <a:gd name="connsiteX52" fmla="*/ 2151887 w 2730667"/>
              <a:gd name="connsiteY52" fmla="*/ 1543316 h 3192502"/>
              <a:gd name="connsiteX53" fmla="*/ 2141846 w 2730667"/>
              <a:gd name="connsiteY53" fmla="*/ 1550360 h 3192502"/>
              <a:gd name="connsiteX54" fmla="*/ 2131671 w 2730667"/>
              <a:gd name="connsiteY54" fmla="*/ 1557269 h 3192502"/>
              <a:gd name="connsiteX55" fmla="*/ 2121429 w 2730667"/>
              <a:gd name="connsiteY55" fmla="*/ 1564178 h 3192502"/>
              <a:gd name="connsiteX56" fmla="*/ 2111185 w 2730667"/>
              <a:gd name="connsiteY56" fmla="*/ 1571086 h 3192502"/>
              <a:gd name="connsiteX57" fmla="*/ 2090564 w 2730667"/>
              <a:gd name="connsiteY57" fmla="*/ 1584972 h 3192502"/>
              <a:gd name="connsiteX58" fmla="*/ 2085409 w 2730667"/>
              <a:gd name="connsiteY58" fmla="*/ 1588427 h 3192502"/>
              <a:gd name="connsiteX59" fmla="*/ 2080185 w 2730667"/>
              <a:gd name="connsiteY59" fmla="*/ 1591813 h 3192502"/>
              <a:gd name="connsiteX60" fmla="*/ 2074893 w 2730667"/>
              <a:gd name="connsiteY60" fmla="*/ 1595200 h 3192502"/>
              <a:gd name="connsiteX61" fmla="*/ 2069671 w 2730667"/>
              <a:gd name="connsiteY61" fmla="*/ 1598587 h 3192502"/>
              <a:gd name="connsiteX62" fmla="*/ 2027477 w 2730667"/>
              <a:gd name="connsiteY62" fmla="*/ 1625681 h 3192502"/>
              <a:gd name="connsiteX63" fmla="*/ 1984333 w 2730667"/>
              <a:gd name="connsiteY63" fmla="*/ 1652164 h 3192502"/>
              <a:gd name="connsiteX64" fmla="*/ 1962626 w 2730667"/>
              <a:gd name="connsiteY64" fmla="*/ 1665372 h 3192502"/>
              <a:gd name="connsiteX65" fmla="*/ 1940580 w 2730667"/>
              <a:gd name="connsiteY65" fmla="*/ 1678310 h 3192502"/>
              <a:gd name="connsiteX66" fmla="*/ 1896284 w 2730667"/>
              <a:gd name="connsiteY66" fmla="*/ 1704116 h 3192502"/>
              <a:gd name="connsiteX67" fmla="*/ 1851173 w 2730667"/>
              <a:gd name="connsiteY67" fmla="*/ 1729246 h 3192502"/>
              <a:gd name="connsiteX68" fmla="*/ 1828516 w 2730667"/>
              <a:gd name="connsiteY68" fmla="*/ 1741844 h 3192502"/>
              <a:gd name="connsiteX69" fmla="*/ 1805587 w 2730667"/>
              <a:gd name="connsiteY69" fmla="*/ 1754104 h 3192502"/>
              <a:gd name="connsiteX70" fmla="*/ 1759527 w 2730667"/>
              <a:gd name="connsiteY70" fmla="*/ 1778623 h 3192502"/>
              <a:gd name="connsiteX71" fmla="*/ 1712789 w 2730667"/>
              <a:gd name="connsiteY71" fmla="*/ 1802534 h 3192502"/>
              <a:gd name="connsiteX72" fmla="*/ 1689317 w 2730667"/>
              <a:gd name="connsiteY72" fmla="*/ 1814455 h 3192502"/>
              <a:gd name="connsiteX73" fmla="*/ 1665643 w 2730667"/>
              <a:gd name="connsiteY73" fmla="*/ 1826173 h 3192502"/>
              <a:gd name="connsiteX74" fmla="*/ 1641901 w 2730667"/>
              <a:gd name="connsiteY74" fmla="*/ 1837755 h 3192502"/>
              <a:gd name="connsiteX75" fmla="*/ 1618091 w 2730667"/>
              <a:gd name="connsiteY75" fmla="*/ 1849337 h 3192502"/>
              <a:gd name="connsiteX76" fmla="*/ 1606152 w 2730667"/>
              <a:gd name="connsiteY76" fmla="*/ 1855163 h 3192502"/>
              <a:gd name="connsiteX77" fmla="*/ 1594145 w 2730667"/>
              <a:gd name="connsiteY77" fmla="*/ 1860853 h 3192502"/>
              <a:gd name="connsiteX78" fmla="*/ 1582070 w 2730667"/>
              <a:gd name="connsiteY78" fmla="*/ 1866474 h 3192502"/>
              <a:gd name="connsiteX79" fmla="*/ 1569996 w 2730667"/>
              <a:gd name="connsiteY79" fmla="*/ 1872096 h 3192502"/>
              <a:gd name="connsiteX80" fmla="*/ 1522171 w 2730667"/>
              <a:gd name="connsiteY80" fmla="*/ 1894380 h 3192502"/>
              <a:gd name="connsiteX81" fmla="*/ 1484998 w 2730667"/>
              <a:gd name="connsiteY81" fmla="*/ 1911720 h 3192502"/>
              <a:gd name="connsiteX82" fmla="*/ 1475705 w 2730667"/>
              <a:gd name="connsiteY82" fmla="*/ 1916056 h 3192502"/>
              <a:gd name="connsiteX83" fmla="*/ 1466547 w 2730667"/>
              <a:gd name="connsiteY83" fmla="*/ 1920458 h 3192502"/>
              <a:gd name="connsiteX84" fmla="*/ 1457389 w 2730667"/>
              <a:gd name="connsiteY84" fmla="*/ 1924928 h 3192502"/>
              <a:gd name="connsiteX85" fmla="*/ 1448231 w 2730667"/>
              <a:gd name="connsiteY85" fmla="*/ 1929331 h 3192502"/>
              <a:gd name="connsiteX86" fmla="*/ 1412007 w 2730667"/>
              <a:gd name="connsiteY86" fmla="*/ 1947348 h 3192502"/>
              <a:gd name="connsiteX87" fmla="*/ 1376258 w 2730667"/>
              <a:gd name="connsiteY87" fmla="*/ 1965704 h 3192502"/>
              <a:gd name="connsiteX88" fmla="*/ 1340984 w 2730667"/>
              <a:gd name="connsiteY88" fmla="*/ 1984398 h 3192502"/>
              <a:gd name="connsiteX89" fmla="*/ 1306252 w 2730667"/>
              <a:gd name="connsiteY89" fmla="*/ 2003432 h 3192502"/>
              <a:gd name="connsiteX90" fmla="*/ 1272199 w 2730667"/>
              <a:gd name="connsiteY90" fmla="*/ 2022872 h 3192502"/>
              <a:gd name="connsiteX91" fmla="*/ 1238689 w 2730667"/>
              <a:gd name="connsiteY91" fmla="*/ 2042650 h 3192502"/>
              <a:gd name="connsiteX92" fmla="*/ 1205788 w 2730667"/>
              <a:gd name="connsiteY92" fmla="*/ 2062834 h 3192502"/>
              <a:gd name="connsiteX93" fmla="*/ 1173499 w 2730667"/>
              <a:gd name="connsiteY93" fmla="*/ 2083359 h 3192502"/>
              <a:gd name="connsiteX94" fmla="*/ 1110955 w 2730667"/>
              <a:gd name="connsiteY94" fmla="*/ 2125557 h 3192502"/>
              <a:gd name="connsiteX95" fmla="*/ 1051191 w 2730667"/>
              <a:gd name="connsiteY95" fmla="*/ 2169312 h 3192502"/>
              <a:gd name="connsiteX96" fmla="*/ 994413 w 2730667"/>
              <a:gd name="connsiteY96" fmla="*/ 2214559 h 3192502"/>
              <a:gd name="connsiteX97" fmla="*/ 940823 w 2730667"/>
              <a:gd name="connsiteY97" fmla="*/ 2261295 h 3192502"/>
              <a:gd name="connsiteX98" fmla="*/ 844158 w 2730667"/>
              <a:gd name="connsiteY98" fmla="*/ 2359171 h 3192502"/>
              <a:gd name="connsiteX99" fmla="*/ 763163 w 2730667"/>
              <a:gd name="connsiteY99" fmla="*/ 2462668 h 3192502"/>
              <a:gd name="connsiteX100" fmla="*/ 699194 w 2730667"/>
              <a:gd name="connsiteY100" fmla="*/ 2571177 h 3192502"/>
              <a:gd name="connsiteX101" fmla="*/ 654016 w 2730667"/>
              <a:gd name="connsiteY101" fmla="*/ 2684022 h 3192502"/>
              <a:gd name="connsiteX102" fmla="*/ 645807 w 2730667"/>
              <a:gd name="connsiteY102" fmla="*/ 2712809 h 3192502"/>
              <a:gd name="connsiteX103" fmla="*/ 638821 w 2730667"/>
              <a:gd name="connsiteY103" fmla="*/ 2741799 h 3192502"/>
              <a:gd name="connsiteX104" fmla="*/ 633122 w 2730667"/>
              <a:gd name="connsiteY104" fmla="*/ 2770992 h 3192502"/>
              <a:gd name="connsiteX105" fmla="*/ 628849 w 2730667"/>
              <a:gd name="connsiteY105" fmla="*/ 2800389 h 3192502"/>
              <a:gd name="connsiteX106" fmla="*/ 625729 w 2730667"/>
              <a:gd name="connsiteY106" fmla="*/ 2829921 h 3192502"/>
              <a:gd name="connsiteX107" fmla="*/ 624101 w 2730667"/>
              <a:gd name="connsiteY107" fmla="*/ 2859587 h 3192502"/>
              <a:gd name="connsiteX108" fmla="*/ 623829 w 2730667"/>
              <a:gd name="connsiteY108" fmla="*/ 2889391 h 3192502"/>
              <a:gd name="connsiteX109" fmla="*/ 624779 w 2730667"/>
              <a:gd name="connsiteY109" fmla="*/ 2919261 h 3192502"/>
              <a:gd name="connsiteX110" fmla="*/ 631292 w 2730667"/>
              <a:gd name="connsiteY110" fmla="*/ 2979206 h 3192502"/>
              <a:gd name="connsiteX111" fmla="*/ 643434 w 2730667"/>
              <a:gd name="connsiteY111" fmla="*/ 3039150 h 3192502"/>
              <a:gd name="connsiteX112" fmla="*/ 661410 w 2730667"/>
              <a:gd name="connsiteY112" fmla="*/ 3098892 h 3192502"/>
              <a:gd name="connsiteX113" fmla="*/ 685288 w 2730667"/>
              <a:gd name="connsiteY113" fmla="*/ 3158023 h 3192502"/>
              <a:gd name="connsiteX114" fmla="*/ 702894 w 2730667"/>
              <a:gd name="connsiteY114" fmla="*/ 3192502 h 3192502"/>
              <a:gd name="connsiteX115" fmla="*/ 383131 w 2730667"/>
              <a:gd name="connsiteY115" fmla="*/ 3192502 h 3192502"/>
              <a:gd name="connsiteX116" fmla="*/ 379419 w 2730667"/>
              <a:gd name="connsiteY116" fmla="*/ 3181933 h 3192502"/>
              <a:gd name="connsiteX117" fmla="*/ 359476 w 2730667"/>
              <a:gd name="connsiteY117" fmla="*/ 3102616 h 3192502"/>
              <a:gd name="connsiteX118" fmla="*/ 347129 w 2730667"/>
              <a:gd name="connsiteY118" fmla="*/ 3023572 h 3192502"/>
              <a:gd name="connsiteX119" fmla="*/ 342177 w 2730667"/>
              <a:gd name="connsiteY119" fmla="*/ 2945271 h 3192502"/>
              <a:gd name="connsiteX120" fmla="*/ 342517 w 2730667"/>
              <a:gd name="connsiteY120" fmla="*/ 2906460 h 3192502"/>
              <a:gd name="connsiteX121" fmla="*/ 344551 w 2730667"/>
              <a:gd name="connsiteY121" fmla="*/ 2867987 h 3192502"/>
              <a:gd name="connsiteX122" fmla="*/ 348282 w 2730667"/>
              <a:gd name="connsiteY122" fmla="*/ 2829853 h 3192502"/>
              <a:gd name="connsiteX123" fmla="*/ 353778 w 2730667"/>
              <a:gd name="connsiteY123" fmla="*/ 2792057 h 3192502"/>
              <a:gd name="connsiteX124" fmla="*/ 360764 w 2730667"/>
              <a:gd name="connsiteY124" fmla="*/ 2754668 h 3192502"/>
              <a:gd name="connsiteX125" fmla="*/ 369447 w 2730667"/>
              <a:gd name="connsiteY125" fmla="*/ 2717753 h 3192502"/>
              <a:gd name="connsiteX126" fmla="*/ 379690 w 2730667"/>
              <a:gd name="connsiteY126" fmla="*/ 2681313 h 3192502"/>
              <a:gd name="connsiteX127" fmla="*/ 391358 w 2730667"/>
              <a:gd name="connsiteY127" fmla="*/ 2645346 h 3192502"/>
              <a:gd name="connsiteX128" fmla="*/ 392850 w 2730667"/>
              <a:gd name="connsiteY128" fmla="*/ 2640875 h 3192502"/>
              <a:gd name="connsiteX129" fmla="*/ 394479 w 2730667"/>
              <a:gd name="connsiteY129" fmla="*/ 2636405 h 3192502"/>
              <a:gd name="connsiteX130" fmla="*/ 396174 w 2730667"/>
              <a:gd name="connsiteY130" fmla="*/ 2631935 h 3192502"/>
              <a:gd name="connsiteX131" fmla="*/ 397870 w 2730667"/>
              <a:gd name="connsiteY131" fmla="*/ 2627464 h 3192502"/>
              <a:gd name="connsiteX132" fmla="*/ 404517 w 2730667"/>
              <a:gd name="connsiteY132" fmla="*/ 2609785 h 3192502"/>
              <a:gd name="connsiteX133" fmla="*/ 411708 w 2730667"/>
              <a:gd name="connsiteY133" fmla="*/ 2592242 h 3192502"/>
              <a:gd name="connsiteX134" fmla="*/ 415235 w 2730667"/>
              <a:gd name="connsiteY134" fmla="*/ 2583572 h 3192502"/>
              <a:gd name="connsiteX135" fmla="*/ 419103 w 2730667"/>
              <a:gd name="connsiteY135" fmla="*/ 2574903 h 3192502"/>
              <a:gd name="connsiteX136" fmla="*/ 426836 w 2730667"/>
              <a:gd name="connsiteY136" fmla="*/ 2557630 h 3192502"/>
              <a:gd name="connsiteX137" fmla="*/ 435111 w 2730667"/>
              <a:gd name="connsiteY137" fmla="*/ 2540562 h 3192502"/>
              <a:gd name="connsiteX138" fmla="*/ 439181 w 2730667"/>
              <a:gd name="connsiteY138" fmla="*/ 2532027 h 3192502"/>
              <a:gd name="connsiteX139" fmla="*/ 443523 w 2730667"/>
              <a:gd name="connsiteY139" fmla="*/ 2523560 h 3192502"/>
              <a:gd name="connsiteX140" fmla="*/ 447932 w 2730667"/>
              <a:gd name="connsiteY140" fmla="*/ 2515093 h 3192502"/>
              <a:gd name="connsiteX141" fmla="*/ 452342 w 2730667"/>
              <a:gd name="connsiteY141" fmla="*/ 2506694 h 3192502"/>
              <a:gd name="connsiteX142" fmla="*/ 470793 w 2730667"/>
              <a:gd name="connsiteY142" fmla="*/ 2473370 h 3192502"/>
              <a:gd name="connsiteX143" fmla="*/ 490600 w 2730667"/>
              <a:gd name="connsiteY143" fmla="*/ 2440654 h 3192502"/>
              <a:gd name="connsiteX144" fmla="*/ 511562 w 2730667"/>
              <a:gd name="connsiteY144" fmla="*/ 2408548 h 3192502"/>
              <a:gd name="connsiteX145" fmla="*/ 533609 w 2730667"/>
              <a:gd name="connsiteY145" fmla="*/ 2376985 h 3192502"/>
              <a:gd name="connsiteX146" fmla="*/ 580821 w 2730667"/>
              <a:gd name="connsiteY146" fmla="*/ 2315617 h 3192502"/>
              <a:gd name="connsiteX147" fmla="*/ 632173 w 2730667"/>
              <a:gd name="connsiteY147" fmla="*/ 2256622 h 3192502"/>
              <a:gd name="connsiteX148" fmla="*/ 687255 w 2730667"/>
              <a:gd name="connsiteY148" fmla="*/ 2199996 h 3192502"/>
              <a:gd name="connsiteX149" fmla="*/ 745661 w 2730667"/>
              <a:gd name="connsiteY149" fmla="*/ 2145673 h 3192502"/>
              <a:gd name="connsiteX150" fmla="*/ 807188 w 2730667"/>
              <a:gd name="connsiteY150" fmla="*/ 2093586 h 3192502"/>
              <a:gd name="connsiteX151" fmla="*/ 871496 w 2730667"/>
              <a:gd name="connsiteY151" fmla="*/ 2043733 h 3192502"/>
              <a:gd name="connsiteX152" fmla="*/ 938381 w 2730667"/>
              <a:gd name="connsiteY152" fmla="*/ 1996049 h 3192502"/>
              <a:gd name="connsiteX153" fmla="*/ 1007641 w 2730667"/>
              <a:gd name="connsiteY153" fmla="*/ 1950397 h 3192502"/>
              <a:gd name="connsiteX154" fmla="*/ 1043051 w 2730667"/>
              <a:gd name="connsiteY154" fmla="*/ 1928316 h 3192502"/>
              <a:gd name="connsiteX155" fmla="*/ 1079004 w 2730667"/>
              <a:gd name="connsiteY155" fmla="*/ 1906708 h 3192502"/>
              <a:gd name="connsiteX156" fmla="*/ 1115432 w 2730667"/>
              <a:gd name="connsiteY156" fmla="*/ 1885575 h 3192502"/>
              <a:gd name="connsiteX157" fmla="*/ 1152334 w 2730667"/>
              <a:gd name="connsiteY157" fmla="*/ 1864916 h 3192502"/>
              <a:gd name="connsiteX158" fmla="*/ 1189779 w 2730667"/>
              <a:gd name="connsiteY158" fmla="*/ 1844732 h 3192502"/>
              <a:gd name="connsiteX159" fmla="*/ 1227632 w 2730667"/>
              <a:gd name="connsiteY159" fmla="*/ 1825021 h 3192502"/>
              <a:gd name="connsiteX160" fmla="*/ 1265890 w 2730667"/>
              <a:gd name="connsiteY160" fmla="*/ 1805717 h 3192502"/>
              <a:gd name="connsiteX161" fmla="*/ 1304556 w 2730667"/>
              <a:gd name="connsiteY161" fmla="*/ 1786819 h 3192502"/>
              <a:gd name="connsiteX162" fmla="*/ 1314324 w 2730667"/>
              <a:gd name="connsiteY162" fmla="*/ 1782146 h 3192502"/>
              <a:gd name="connsiteX163" fmla="*/ 1324025 w 2730667"/>
              <a:gd name="connsiteY163" fmla="*/ 1777472 h 3192502"/>
              <a:gd name="connsiteX164" fmla="*/ 1333793 w 2730667"/>
              <a:gd name="connsiteY164" fmla="*/ 1772798 h 3192502"/>
              <a:gd name="connsiteX165" fmla="*/ 1343629 w 2730667"/>
              <a:gd name="connsiteY165" fmla="*/ 1768260 h 3192502"/>
              <a:gd name="connsiteX166" fmla="*/ 1383041 w 2730667"/>
              <a:gd name="connsiteY166" fmla="*/ 1750107 h 3192502"/>
              <a:gd name="connsiteX167" fmla="*/ 1427134 w 2730667"/>
              <a:gd name="connsiteY167" fmla="*/ 1729788 h 3192502"/>
              <a:gd name="connsiteX168" fmla="*/ 1438192 w 2730667"/>
              <a:gd name="connsiteY168" fmla="*/ 1724707 h 3192502"/>
              <a:gd name="connsiteX169" fmla="*/ 1449249 w 2730667"/>
              <a:gd name="connsiteY169" fmla="*/ 1719627 h 3192502"/>
              <a:gd name="connsiteX170" fmla="*/ 1460306 w 2730667"/>
              <a:gd name="connsiteY170" fmla="*/ 1714479 h 3192502"/>
              <a:gd name="connsiteX171" fmla="*/ 1471228 w 2730667"/>
              <a:gd name="connsiteY171" fmla="*/ 1709264 h 3192502"/>
              <a:gd name="connsiteX172" fmla="*/ 1493070 w 2730667"/>
              <a:gd name="connsiteY172" fmla="*/ 1698765 h 3192502"/>
              <a:gd name="connsiteX173" fmla="*/ 1514845 w 2730667"/>
              <a:gd name="connsiteY173" fmla="*/ 1688267 h 3192502"/>
              <a:gd name="connsiteX174" fmla="*/ 1536553 w 2730667"/>
              <a:gd name="connsiteY174" fmla="*/ 1677700 h 3192502"/>
              <a:gd name="connsiteX175" fmla="*/ 1557989 w 2730667"/>
              <a:gd name="connsiteY175" fmla="*/ 1666930 h 3192502"/>
              <a:gd name="connsiteX176" fmla="*/ 1600725 w 2730667"/>
              <a:gd name="connsiteY176" fmla="*/ 1645459 h 3192502"/>
              <a:gd name="connsiteX177" fmla="*/ 1642783 w 2730667"/>
              <a:gd name="connsiteY177" fmla="*/ 1623378 h 3192502"/>
              <a:gd name="connsiteX178" fmla="*/ 1663744 w 2730667"/>
              <a:gd name="connsiteY178" fmla="*/ 1612405 h 3192502"/>
              <a:gd name="connsiteX179" fmla="*/ 1684434 w 2730667"/>
              <a:gd name="connsiteY179" fmla="*/ 1601093 h 3192502"/>
              <a:gd name="connsiteX180" fmla="*/ 1725610 w 2730667"/>
              <a:gd name="connsiteY180" fmla="*/ 1578537 h 3192502"/>
              <a:gd name="connsiteX181" fmla="*/ 1765972 w 2730667"/>
              <a:gd name="connsiteY181" fmla="*/ 1555440 h 3192502"/>
              <a:gd name="connsiteX182" fmla="*/ 1786051 w 2730667"/>
              <a:gd name="connsiteY182" fmla="*/ 1543926 h 3192502"/>
              <a:gd name="connsiteX183" fmla="*/ 1805791 w 2730667"/>
              <a:gd name="connsiteY183" fmla="*/ 1532140 h 3192502"/>
              <a:gd name="connsiteX184" fmla="*/ 1845067 w 2730667"/>
              <a:gd name="connsiteY184" fmla="*/ 1508569 h 3192502"/>
              <a:gd name="connsiteX185" fmla="*/ 1883395 w 2730667"/>
              <a:gd name="connsiteY185" fmla="*/ 1484455 h 3192502"/>
              <a:gd name="connsiteX186" fmla="*/ 1888143 w 2730667"/>
              <a:gd name="connsiteY186" fmla="*/ 1481475 h 3192502"/>
              <a:gd name="connsiteX187" fmla="*/ 1892959 w 2730667"/>
              <a:gd name="connsiteY187" fmla="*/ 1478495 h 3192502"/>
              <a:gd name="connsiteX188" fmla="*/ 1897708 w 2730667"/>
              <a:gd name="connsiteY188" fmla="*/ 1475515 h 3192502"/>
              <a:gd name="connsiteX189" fmla="*/ 1902456 w 2730667"/>
              <a:gd name="connsiteY189" fmla="*/ 1472466 h 3192502"/>
              <a:gd name="connsiteX190" fmla="*/ 1921043 w 2730667"/>
              <a:gd name="connsiteY190" fmla="*/ 1460139 h 3192502"/>
              <a:gd name="connsiteX191" fmla="*/ 1930337 w 2730667"/>
              <a:gd name="connsiteY191" fmla="*/ 1453975 h 3192502"/>
              <a:gd name="connsiteX192" fmla="*/ 1939630 w 2730667"/>
              <a:gd name="connsiteY192" fmla="*/ 1447878 h 3192502"/>
              <a:gd name="connsiteX193" fmla="*/ 1948855 w 2730667"/>
              <a:gd name="connsiteY193" fmla="*/ 1441716 h 3192502"/>
              <a:gd name="connsiteX194" fmla="*/ 1958013 w 2730667"/>
              <a:gd name="connsiteY194" fmla="*/ 1435483 h 3192502"/>
              <a:gd name="connsiteX195" fmla="*/ 1994034 w 2730667"/>
              <a:gd name="connsiteY195" fmla="*/ 1410422 h 3192502"/>
              <a:gd name="connsiteX196" fmla="*/ 2029172 w 2730667"/>
              <a:gd name="connsiteY196" fmla="*/ 1385022 h 3192502"/>
              <a:gd name="connsiteX197" fmla="*/ 2063430 w 2730667"/>
              <a:gd name="connsiteY197" fmla="*/ 1359351 h 3192502"/>
              <a:gd name="connsiteX198" fmla="*/ 2096872 w 2730667"/>
              <a:gd name="connsiteY198" fmla="*/ 1333409 h 3192502"/>
              <a:gd name="connsiteX199" fmla="*/ 2129162 w 2730667"/>
              <a:gd name="connsiteY199" fmla="*/ 1307128 h 3192502"/>
              <a:gd name="connsiteX200" fmla="*/ 2160366 w 2730667"/>
              <a:gd name="connsiteY200" fmla="*/ 1280509 h 3192502"/>
              <a:gd name="connsiteX201" fmla="*/ 2190485 w 2730667"/>
              <a:gd name="connsiteY201" fmla="*/ 1253619 h 3192502"/>
              <a:gd name="connsiteX202" fmla="*/ 2219586 w 2730667"/>
              <a:gd name="connsiteY202" fmla="*/ 1226457 h 3192502"/>
              <a:gd name="connsiteX203" fmla="*/ 2247535 w 2730667"/>
              <a:gd name="connsiteY203" fmla="*/ 1199024 h 3192502"/>
              <a:gd name="connsiteX204" fmla="*/ 2274058 w 2730667"/>
              <a:gd name="connsiteY204" fmla="*/ 1171322 h 3192502"/>
              <a:gd name="connsiteX205" fmla="*/ 2299293 w 2730667"/>
              <a:gd name="connsiteY205" fmla="*/ 1143348 h 3192502"/>
              <a:gd name="connsiteX206" fmla="*/ 2323170 w 2730667"/>
              <a:gd name="connsiteY206" fmla="*/ 1115170 h 3192502"/>
              <a:gd name="connsiteX207" fmla="*/ 2345692 w 2730667"/>
              <a:gd name="connsiteY207" fmla="*/ 1086858 h 3192502"/>
              <a:gd name="connsiteX208" fmla="*/ 2366789 w 2730667"/>
              <a:gd name="connsiteY208" fmla="*/ 1058342 h 3192502"/>
              <a:gd name="connsiteX209" fmla="*/ 2386393 w 2730667"/>
              <a:gd name="connsiteY209" fmla="*/ 1029690 h 3192502"/>
              <a:gd name="connsiteX210" fmla="*/ 2404437 w 2730667"/>
              <a:gd name="connsiteY210" fmla="*/ 1000971 h 3192502"/>
              <a:gd name="connsiteX211" fmla="*/ 2435778 w 2730667"/>
              <a:gd name="connsiteY211" fmla="*/ 943262 h 3192502"/>
              <a:gd name="connsiteX212" fmla="*/ 2460266 w 2730667"/>
              <a:gd name="connsiteY212" fmla="*/ 885417 h 3192502"/>
              <a:gd name="connsiteX213" fmla="*/ 2477768 w 2730667"/>
              <a:gd name="connsiteY213" fmla="*/ 827843 h 3192502"/>
              <a:gd name="connsiteX214" fmla="*/ 2488146 w 2730667"/>
              <a:gd name="connsiteY214" fmla="*/ 770811 h 3192502"/>
              <a:gd name="connsiteX215" fmla="*/ 2490656 w 2730667"/>
              <a:gd name="connsiteY215" fmla="*/ 742566 h 3192502"/>
              <a:gd name="connsiteX216" fmla="*/ 2491335 w 2730667"/>
              <a:gd name="connsiteY216" fmla="*/ 714592 h 3192502"/>
              <a:gd name="connsiteX217" fmla="*/ 2490181 w 2730667"/>
              <a:gd name="connsiteY217" fmla="*/ 686957 h 3192502"/>
              <a:gd name="connsiteX218" fmla="*/ 2487264 w 2730667"/>
              <a:gd name="connsiteY218" fmla="*/ 659660 h 3192502"/>
              <a:gd name="connsiteX219" fmla="*/ 2482516 w 2730667"/>
              <a:gd name="connsiteY219" fmla="*/ 632702 h 3192502"/>
              <a:gd name="connsiteX220" fmla="*/ 2475936 w 2730667"/>
              <a:gd name="connsiteY220" fmla="*/ 606218 h 3192502"/>
              <a:gd name="connsiteX221" fmla="*/ 2467660 w 2730667"/>
              <a:gd name="connsiteY221" fmla="*/ 580209 h 3192502"/>
              <a:gd name="connsiteX222" fmla="*/ 2457688 w 2730667"/>
              <a:gd name="connsiteY222" fmla="*/ 554673 h 3192502"/>
              <a:gd name="connsiteX223" fmla="*/ 2432860 w 2730667"/>
              <a:gd name="connsiteY223" fmla="*/ 505227 h 3192502"/>
              <a:gd name="connsiteX224" fmla="*/ 2401860 w 2730667"/>
              <a:gd name="connsiteY224" fmla="*/ 458151 h 3192502"/>
              <a:gd name="connsiteX225" fmla="*/ 2365093 w 2730667"/>
              <a:gd name="connsiteY225" fmla="*/ 413583 h 3192502"/>
              <a:gd name="connsiteX226" fmla="*/ 2322967 w 2730667"/>
              <a:gd name="connsiteY226" fmla="*/ 371723 h 3192502"/>
              <a:gd name="connsiteX227" fmla="*/ 2275821 w 2730667"/>
              <a:gd name="connsiteY227" fmla="*/ 332641 h 3192502"/>
              <a:gd name="connsiteX228" fmla="*/ 2224335 w 2730667"/>
              <a:gd name="connsiteY228" fmla="*/ 296404 h 3192502"/>
              <a:gd name="connsiteX229" fmla="*/ 2168913 w 2730667"/>
              <a:gd name="connsiteY229" fmla="*/ 263011 h 3192502"/>
              <a:gd name="connsiteX230" fmla="*/ 2109829 w 2730667"/>
              <a:gd name="connsiteY230" fmla="*/ 232530 h 3192502"/>
              <a:gd name="connsiteX231" fmla="*/ 2079031 w 2730667"/>
              <a:gd name="connsiteY231" fmla="*/ 218374 h 3192502"/>
              <a:gd name="connsiteX232" fmla="*/ 2047488 w 2730667"/>
              <a:gd name="connsiteY232" fmla="*/ 204963 h 3192502"/>
              <a:gd name="connsiteX233" fmla="*/ 2015266 w 2730667"/>
              <a:gd name="connsiteY233" fmla="*/ 192229 h 3192502"/>
              <a:gd name="connsiteX234" fmla="*/ 1982367 w 2730667"/>
              <a:gd name="connsiteY234" fmla="*/ 180240 h 3192502"/>
              <a:gd name="connsiteX235" fmla="*/ 1948855 w 2730667"/>
              <a:gd name="connsiteY235" fmla="*/ 168928 h 3192502"/>
              <a:gd name="connsiteX236" fmla="*/ 1914734 w 2730667"/>
              <a:gd name="connsiteY236" fmla="*/ 158294 h 3192502"/>
              <a:gd name="connsiteX237" fmla="*/ 1880003 w 2730667"/>
              <a:gd name="connsiteY237" fmla="*/ 148405 h 3192502"/>
              <a:gd name="connsiteX238" fmla="*/ 1844728 w 2730667"/>
              <a:gd name="connsiteY238" fmla="*/ 139261 h 3192502"/>
              <a:gd name="connsiteX239" fmla="*/ 1772688 w 2730667"/>
              <a:gd name="connsiteY239" fmla="*/ 123073 h 3192502"/>
              <a:gd name="connsiteX240" fmla="*/ 1698883 w 2730667"/>
              <a:gd name="connsiteY240" fmla="*/ 109661 h 3192502"/>
              <a:gd name="connsiteX241" fmla="*/ 1623585 w 2730667"/>
              <a:gd name="connsiteY241" fmla="*/ 99095 h 3192502"/>
              <a:gd name="connsiteX242" fmla="*/ 1546864 w 2730667"/>
              <a:gd name="connsiteY242" fmla="*/ 91373 h 3192502"/>
              <a:gd name="connsiteX243" fmla="*/ 1508130 w 2730667"/>
              <a:gd name="connsiteY243" fmla="*/ 88596 h 3192502"/>
              <a:gd name="connsiteX244" fmla="*/ 1469124 w 2730667"/>
              <a:gd name="connsiteY244" fmla="*/ 86496 h 3192502"/>
              <a:gd name="connsiteX245" fmla="*/ 1429916 w 2730667"/>
              <a:gd name="connsiteY245" fmla="*/ 85073 h 3192502"/>
              <a:gd name="connsiteX246" fmla="*/ 1390504 w 2730667"/>
              <a:gd name="connsiteY246" fmla="*/ 84329 h 3192502"/>
              <a:gd name="connsiteX247" fmla="*/ 1350956 w 2730667"/>
              <a:gd name="connsiteY247" fmla="*/ 84329 h 3192502"/>
              <a:gd name="connsiteX248" fmla="*/ 1311272 w 2730667"/>
              <a:gd name="connsiteY248" fmla="*/ 85073 h 3192502"/>
              <a:gd name="connsiteX249" fmla="*/ 1271521 w 2730667"/>
              <a:gd name="connsiteY249" fmla="*/ 86564 h 3192502"/>
              <a:gd name="connsiteX250" fmla="*/ 1231701 w 2730667"/>
              <a:gd name="connsiteY250" fmla="*/ 88732 h 3192502"/>
              <a:gd name="connsiteX251" fmla="*/ 1191882 w 2730667"/>
              <a:gd name="connsiteY251" fmla="*/ 91576 h 3192502"/>
              <a:gd name="connsiteX252" fmla="*/ 1152130 w 2730667"/>
              <a:gd name="connsiteY252" fmla="*/ 95098 h 3192502"/>
              <a:gd name="connsiteX253" fmla="*/ 1112446 w 2730667"/>
              <a:gd name="connsiteY253" fmla="*/ 99298 h 3192502"/>
              <a:gd name="connsiteX254" fmla="*/ 1072831 w 2730667"/>
              <a:gd name="connsiteY254" fmla="*/ 104242 h 3192502"/>
              <a:gd name="connsiteX255" fmla="*/ 1033419 w 2730667"/>
              <a:gd name="connsiteY255" fmla="*/ 109865 h 3192502"/>
              <a:gd name="connsiteX256" fmla="*/ 994142 w 2730667"/>
              <a:gd name="connsiteY256" fmla="*/ 116163 h 3192502"/>
              <a:gd name="connsiteX257" fmla="*/ 955136 w 2730667"/>
              <a:gd name="connsiteY257" fmla="*/ 123141 h 3192502"/>
              <a:gd name="connsiteX258" fmla="*/ 916403 w 2730667"/>
              <a:gd name="connsiteY258" fmla="*/ 130726 h 3192502"/>
              <a:gd name="connsiteX259" fmla="*/ 862813 w 2730667"/>
              <a:gd name="connsiteY259" fmla="*/ 142377 h 3192502"/>
              <a:gd name="connsiteX260" fmla="*/ 809902 w 2730667"/>
              <a:gd name="connsiteY260" fmla="*/ 155179 h 3192502"/>
              <a:gd name="connsiteX261" fmla="*/ 757736 w 2730667"/>
              <a:gd name="connsiteY261" fmla="*/ 169064 h 3192502"/>
              <a:gd name="connsiteX262" fmla="*/ 706453 w 2730667"/>
              <a:gd name="connsiteY262" fmla="*/ 184033 h 3192502"/>
              <a:gd name="connsiteX263" fmla="*/ 684610 w 2730667"/>
              <a:gd name="connsiteY263" fmla="*/ 190806 h 3192502"/>
              <a:gd name="connsiteX264" fmla="*/ 662903 w 2730667"/>
              <a:gd name="connsiteY264" fmla="*/ 197783 h 3192502"/>
              <a:gd name="connsiteX265" fmla="*/ 641399 w 2730667"/>
              <a:gd name="connsiteY265" fmla="*/ 204963 h 3192502"/>
              <a:gd name="connsiteX266" fmla="*/ 620098 w 2730667"/>
              <a:gd name="connsiteY266" fmla="*/ 212279 h 3192502"/>
              <a:gd name="connsiteX267" fmla="*/ 550703 w 2730667"/>
              <a:gd name="connsiteY267" fmla="*/ 237746 h 3192502"/>
              <a:gd name="connsiteX268" fmla="*/ 483411 w 2730667"/>
              <a:gd name="connsiteY268" fmla="*/ 264907 h 3192502"/>
              <a:gd name="connsiteX269" fmla="*/ 418288 w 2730667"/>
              <a:gd name="connsiteY269" fmla="*/ 293626 h 3192502"/>
              <a:gd name="connsiteX270" fmla="*/ 355269 w 2730667"/>
              <a:gd name="connsiteY270" fmla="*/ 323768 h 3192502"/>
              <a:gd name="connsiteX271" fmla="*/ 324608 w 2730667"/>
              <a:gd name="connsiteY271" fmla="*/ 339347 h 3192502"/>
              <a:gd name="connsiteX272" fmla="*/ 294490 w 2730667"/>
              <a:gd name="connsiteY272" fmla="*/ 355196 h 3192502"/>
              <a:gd name="connsiteX273" fmla="*/ 264846 w 2730667"/>
              <a:gd name="connsiteY273" fmla="*/ 371385 h 3192502"/>
              <a:gd name="connsiteX274" fmla="*/ 235676 w 2730667"/>
              <a:gd name="connsiteY274" fmla="*/ 387844 h 3192502"/>
              <a:gd name="connsiteX275" fmla="*/ 228485 w 2730667"/>
              <a:gd name="connsiteY275" fmla="*/ 392044 h 3192502"/>
              <a:gd name="connsiteX276" fmla="*/ 221294 w 2730667"/>
              <a:gd name="connsiteY276" fmla="*/ 396175 h 3192502"/>
              <a:gd name="connsiteX277" fmla="*/ 214105 w 2730667"/>
              <a:gd name="connsiteY277" fmla="*/ 400375 h 3192502"/>
              <a:gd name="connsiteX278" fmla="*/ 206982 w 2730667"/>
              <a:gd name="connsiteY278" fmla="*/ 404574 h 3192502"/>
              <a:gd name="connsiteX279" fmla="*/ 178763 w 2730667"/>
              <a:gd name="connsiteY279" fmla="*/ 421576 h 3192502"/>
              <a:gd name="connsiteX280" fmla="*/ 171775 w 2730667"/>
              <a:gd name="connsiteY280" fmla="*/ 425843 h 3192502"/>
              <a:gd name="connsiteX281" fmla="*/ 164855 w 2730667"/>
              <a:gd name="connsiteY281" fmla="*/ 430178 h 3192502"/>
              <a:gd name="connsiteX282" fmla="*/ 157936 w 2730667"/>
              <a:gd name="connsiteY282" fmla="*/ 434513 h 3192502"/>
              <a:gd name="connsiteX283" fmla="*/ 151018 w 2730667"/>
              <a:gd name="connsiteY283" fmla="*/ 438848 h 3192502"/>
              <a:gd name="connsiteX284" fmla="*/ 144099 w 2730667"/>
              <a:gd name="connsiteY284" fmla="*/ 443182 h 3192502"/>
              <a:gd name="connsiteX285" fmla="*/ 137315 w 2730667"/>
              <a:gd name="connsiteY285" fmla="*/ 447518 h 3192502"/>
              <a:gd name="connsiteX286" fmla="*/ 130532 w 2730667"/>
              <a:gd name="connsiteY286" fmla="*/ 451920 h 3192502"/>
              <a:gd name="connsiteX287" fmla="*/ 123748 w 2730667"/>
              <a:gd name="connsiteY287" fmla="*/ 456323 h 3192502"/>
              <a:gd name="connsiteX288" fmla="*/ 110248 w 2730667"/>
              <a:gd name="connsiteY288" fmla="*/ 465129 h 3192502"/>
              <a:gd name="connsiteX289" fmla="*/ 96953 w 2730667"/>
              <a:gd name="connsiteY289" fmla="*/ 474001 h 3192502"/>
              <a:gd name="connsiteX290" fmla="*/ 83725 w 2730667"/>
              <a:gd name="connsiteY290" fmla="*/ 482943 h 3192502"/>
              <a:gd name="connsiteX291" fmla="*/ 70497 w 2730667"/>
              <a:gd name="connsiteY291" fmla="*/ 491951 h 3192502"/>
              <a:gd name="connsiteX292" fmla="*/ 57540 w 2730667"/>
              <a:gd name="connsiteY292" fmla="*/ 501028 h 3192502"/>
              <a:gd name="connsiteX293" fmla="*/ 44584 w 2730667"/>
              <a:gd name="connsiteY293" fmla="*/ 510104 h 3192502"/>
              <a:gd name="connsiteX294" fmla="*/ 31695 w 2730667"/>
              <a:gd name="connsiteY294" fmla="*/ 519248 h 3192502"/>
              <a:gd name="connsiteX295" fmla="*/ 19010 w 2730667"/>
              <a:gd name="connsiteY295" fmla="*/ 528459 h 3192502"/>
              <a:gd name="connsiteX296" fmla="*/ 6325 w 2730667"/>
              <a:gd name="connsiteY296" fmla="*/ 537739 h 3192502"/>
              <a:gd name="connsiteX297" fmla="*/ 0 w 2730667"/>
              <a:gd name="connsiteY297" fmla="*/ 542308 h 3192502"/>
              <a:gd name="connsiteX298" fmla="*/ 0 w 2730667"/>
              <a:gd name="connsiteY298" fmla="*/ 421053 h 3192502"/>
              <a:gd name="connsiteX299" fmla="*/ 13312 w 2730667"/>
              <a:gd name="connsiteY299" fmla="*/ 412500 h 3192502"/>
              <a:gd name="connsiteX300" fmla="*/ 20638 w 2730667"/>
              <a:gd name="connsiteY300" fmla="*/ 407825 h 3192502"/>
              <a:gd name="connsiteX301" fmla="*/ 27964 w 2730667"/>
              <a:gd name="connsiteY301" fmla="*/ 403152 h 3192502"/>
              <a:gd name="connsiteX302" fmla="*/ 35358 w 2730667"/>
              <a:gd name="connsiteY302" fmla="*/ 398479 h 3192502"/>
              <a:gd name="connsiteX303" fmla="*/ 42888 w 2730667"/>
              <a:gd name="connsiteY303" fmla="*/ 393872 h 3192502"/>
              <a:gd name="connsiteX304" fmla="*/ 50418 w 2730667"/>
              <a:gd name="connsiteY304" fmla="*/ 389266 h 3192502"/>
              <a:gd name="connsiteX305" fmla="*/ 57879 w 2730667"/>
              <a:gd name="connsiteY305" fmla="*/ 384661 h 3192502"/>
              <a:gd name="connsiteX306" fmla="*/ 65409 w 2730667"/>
              <a:gd name="connsiteY306" fmla="*/ 380055 h 3192502"/>
              <a:gd name="connsiteX307" fmla="*/ 73007 w 2730667"/>
              <a:gd name="connsiteY307" fmla="*/ 375449 h 3192502"/>
              <a:gd name="connsiteX308" fmla="*/ 103737 w 2730667"/>
              <a:gd name="connsiteY308" fmla="*/ 357228 h 3192502"/>
              <a:gd name="connsiteX309" fmla="*/ 111469 w 2730667"/>
              <a:gd name="connsiteY309" fmla="*/ 352690 h 3192502"/>
              <a:gd name="connsiteX310" fmla="*/ 119338 w 2730667"/>
              <a:gd name="connsiteY310" fmla="*/ 348220 h 3192502"/>
              <a:gd name="connsiteX311" fmla="*/ 127207 w 2730667"/>
              <a:gd name="connsiteY311" fmla="*/ 343750 h 3192502"/>
              <a:gd name="connsiteX312" fmla="*/ 135076 w 2730667"/>
              <a:gd name="connsiteY312" fmla="*/ 339279 h 3192502"/>
              <a:gd name="connsiteX313" fmla="*/ 166959 w 2730667"/>
              <a:gd name="connsiteY313" fmla="*/ 321532 h 3192502"/>
              <a:gd name="connsiteX314" fmla="*/ 199452 w 2730667"/>
              <a:gd name="connsiteY314" fmla="*/ 304057 h 3192502"/>
              <a:gd name="connsiteX315" fmla="*/ 232555 w 2730667"/>
              <a:gd name="connsiteY315" fmla="*/ 286853 h 3192502"/>
              <a:gd name="connsiteX316" fmla="*/ 266269 w 2730667"/>
              <a:gd name="connsiteY316" fmla="*/ 269919 h 3192502"/>
              <a:gd name="connsiteX317" fmla="*/ 335733 w 2730667"/>
              <a:gd name="connsiteY317" fmla="*/ 237001 h 3192502"/>
              <a:gd name="connsiteX318" fmla="*/ 407909 w 2730667"/>
              <a:gd name="connsiteY318" fmla="*/ 205436 h 3192502"/>
              <a:gd name="connsiteX319" fmla="*/ 482731 w 2730667"/>
              <a:gd name="connsiteY319" fmla="*/ 175363 h 3192502"/>
              <a:gd name="connsiteX320" fmla="*/ 560267 w 2730667"/>
              <a:gd name="connsiteY320" fmla="*/ 147050 h 3192502"/>
              <a:gd name="connsiteX321" fmla="*/ 584146 w 2730667"/>
              <a:gd name="connsiteY321" fmla="*/ 138854 h 3192502"/>
              <a:gd name="connsiteX322" fmla="*/ 608227 w 2730667"/>
              <a:gd name="connsiteY322" fmla="*/ 130862 h 3192502"/>
              <a:gd name="connsiteX323" fmla="*/ 632580 w 2730667"/>
              <a:gd name="connsiteY323" fmla="*/ 123073 h 3192502"/>
              <a:gd name="connsiteX324" fmla="*/ 657136 w 2730667"/>
              <a:gd name="connsiteY324" fmla="*/ 115486 h 3192502"/>
              <a:gd name="connsiteX325" fmla="*/ 714865 w 2730667"/>
              <a:gd name="connsiteY325" fmla="*/ 98620 h 3192502"/>
              <a:gd name="connsiteX326" fmla="*/ 773677 w 2730667"/>
              <a:gd name="connsiteY326" fmla="*/ 82838 h 3192502"/>
              <a:gd name="connsiteX327" fmla="*/ 833508 w 2730667"/>
              <a:gd name="connsiteY327" fmla="*/ 68276 h 3192502"/>
              <a:gd name="connsiteX328" fmla="*/ 894220 w 2730667"/>
              <a:gd name="connsiteY328" fmla="*/ 55000 h 3192502"/>
              <a:gd name="connsiteX329" fmla="*/ 938178 w 2730667"/>
              <a:gd name="connsiteY329" fmla="*/ 46330 h 3192502"/>
              <a:gd name="connsiteX330" fmla="*/ 982474 w 2730667"/>
              <a:gd name="connsiteY330" fmla="*/ 38337 h 3192502"/>
              <a:gd name="connsiteX331" fmla="*/ 1027042 w 2730667"/>
              <a:gd name="connsiteY331" fmla="*/ 31090 h 3192502"/>
              <a:gd name="connsiteX332" fmla="*/ 1071882 w 2730667"/>
              <a:gd name="connsiteY332" fmla="*/ 24588 h 3192502"/>
              <a:gd name="connsiteX333" fmla="*/ 1116923 w 2730667"/>
              <a:gd name="connsiteY333" fmla="*/ 18830 h 3192502"/>
              <a:gd name="connsiteX334" fmla="*/ 1162102 w 2730667"/>
              <a:gd name="connsiteY334" fmla="*/ 13818 h 3192502"/>
              <a:gd name="connsiteX335" fmla="*/ 1207348 w 2730667"/>
              <a:gd name="connsiteY335" fmla="*/ 9551 h 3192502"/>
              <a:gd name="connsiteX336" fmla="*/ 1252662 w 2730667"/>
              <a:gd name="connsiteY336" fmla="*/ 6096 h 3192502"/>
              <a:gd name="connsiteX337" fmla="*/ 1297977 w 2730667"/>
              <a:gd name="connsiteY337" fmla="*/ 3387 h 3192502"/>
              <a:gd name="connsiteX338" fmla="*/ 1343290 w 2730667"/>
              <a:gd name="connsiteY338" fmla="*/ 1491 h 3192502"/>
              <a:gd name="connsiteX339" fmla="*/ 1388537 w 2730667"/>
              <a:gd name="connsiteY339" fmla="*/ 339 h 3192502"/>
              <a:gd name="connsiteX340" fmla="*/ 1433647 w 2730667"/>
              <a:gd name="connsiteY340" fmla="*/ 0 h 3192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Lst>
            <a:rect l="l" t="t" r="r" b="b"/>
            <a:pathLst>
              <a:path w="2730667" h="3192502">
                <a:moveTo>
                  <a:pt x="1433647" y="0"/>
                </a:moveTo>
                <a:cubicBezTo>
                  <a:pt x="1448638" y="0"/>
                  <a:pt x="1463630" y="204"/>
                  <a:pt x="1478553" y="475"/>
                </a:cubicBezTo>
                <a:cubicBezTo>
                  <a:pt x="1493477" y="813"/>
                  <a:pt x="1508402" y="1219"/>
                  <a:pt x="1523257" y="1762"/>
                </a:cubicBezTo>
                <a:cubicBezTo>
                  <a:pt x="1538181" y="2303"/>
                  <a:pt x="1552969" y="2980"/>
                  <a:pt x="1567757" y="3793"/>
                </a:cubicBezTo>
                <a:cubicBezTo>
                  <a:pt x="1582545" y="4606"/>
                  <a:pt x="1597333" y="5554"/>
                  <a:pt x="1611985" y="6638"/>
                </a:cubicBezTo>
                <a:cubicBezTo>
                  <a:pt x="1641494" y="8738"/>
                  <a:pt x="1670663" y="11447"/>
                  <a:pt x="1699561" y="14630"/>
                </a:cubicBezTo>
                <a:cubicBezTo>
                  <a:pt x="1728662" y="17814"/>
                  <a:pt x="1757356" y="21540"/>
                  <a:pt x="1785712" y="25807"/>
                </a:cubicBezTo>
                <a:cubicBezTo>
                  <a:pt x="1814271" y="30074"/>
                  <a:pt x="1842422" y="34883"/>
                  <a:pt x="1870234" y="40166"/>
                </a:cubicBezTo>
                <a:cubicBezTo>
                  <a:pt x="1898183" y="45449"/>
                  <a:pt x="1925791" y="51274"/>
                  <a:pt x="1952925" y="57642"/>
                </a:cubicBezTo>
                <a:cubicBezTo>
                  <a:pt x="1966629" y="60825"/>
                  <a:pt x="1980128" y="64144"/>
                  <a:pt x="1993559" y="67599"/>
                </a:cubicBezTo>
                <a:cubicBezTo>
                  <a:pt x="2006991" y="71053"/>
                  <a:pt x="2020354" y="74643"/>
                  <a:pt x="2033582" y="78368"/>
                </a:cubicBezTo>
                <a:cubicBezTo>
                  <a:pt x="2046810" y="82093"/>
                  <a:pt x="2059970" y="85954"/>
                  <a:pt x="2072994" y="89950"/>
                </a:cubicBezTo>
                <a:cubicBezTo>
                  <a:pt x="2086087" y="93947"/>
                  <a:pt x="2098976" y="98078"/>
                  <a:pt x="2111796" y="102346"/>
                </a:cubicBezTo>
                <a:cubicBezTo>
                  <a:pt x="2124617" y="106613"/>
                  <a:pt x="2137370" y="111016"/>
                  <a:pt x="2149919" y="115554"/>
                </a:cubicBezTo>
                <a:cubicBezTo>
                  <a:pt x="2162604" y="120092"/>
                  <a:pt x="2175086" y="124766"/>
                  <a:pt x="2187432" y="129575"/>
                </a:cubicBezTo>
                <a:cubicBezTo>
                  <a:pt x="2199846" y="134384"/>
                  <a:pt x="2212124" y="139329"/>
                  <a:pt x="2224199" y="144408"/>
                </a:cubicBezTo>
                <a:cubicBezTo>
                  <a:pt x="2236341" y="149489"/>
                  <a:pt x="2248348" y="154704"/>
                  <a:pt x="2260220" y="160056"/>
                </a:cubicBezTo>
                <a:cubicBezTo>
                  <a:pt x="2284029" y="170825"/>
                  <a:pt x="2307162" y="182137"/>
                  <a:pt x="2329615" y="193990"/>
                </a:cubicBezTo>
                <a:cubicBezTo>
                  <a:pt x="2352272" y="205911"/>
                  <a:pt x="2374183" y="218374"/>
                  <a:pt x="2395279" y="231311"/>
                </a:cubicBezTo>
                <a:cubicBezTo>
                  <a:pt x="2416580" y="244383"/>
                  <a:pt x="2437067" y="257998"/>
                  <a:pt x="2456738" y="272087"/>
                </a:cubicBezTo>
                <a:cubicBezTo>
                  <a:pt x="2476547" y="286311"/>
                  <a:pt x="2495472" y="301009"/>
                  <a:pt x="2513517" y="316249"/>
                </a:cubicBezTo>
                <a:cubicBezTo>
                  <a:pt x="2531628" y="331625"/>
                  <a:pt x="2548791" y="347542"/>
                  <a:pt x="2564868" y="363867"/>
                </a:cubicBezTo>
                <a:cubicBezTo>
                  <a:pt x="2581148" y="380394"/>
                  <a:pt x="2596275" y="397394"/>
                  <a:pt x="2610317" y="414802"/>
                </a:cubicBezTo>
                <a:cubicBezTo>
                  <a:pt x="2624427" y="432413"/>
                  <a:pt x="2637451" y="450431"/>
                  <a:pt x="2649254" y="468853"/>
                </a:cubicBezTo>
                <a:cubicBezTo>
                  <a:pt x="2661193" y="487481"/>
                  <a:pt x="2671844" y="506514"/>
                  <a:pt x="2681205" y="525885"/>
                </a:cubicBezTo>
                <a:cubicBezTo>
                  <a:pt x="2685954" y="535639"/>
                  <a:pt x="2690296" y="545461"/>
                  <a:pt x="2694366" y="555417"/>
                </a:cubicBezTo>
                <a:cubicBezTo>
                  <a:pt x="2698435" y="565375"/>
                  <a:pt x="2702166" y="575399"/>
                  <a:pt x="2705558" y="585559"/>
                </a:cubicBezTo>
                <a:cubicBezTo>
                  <a:pt x="2709018" y="595720"/>
                  <a:pt x="2712071" y="606015"/>
                  <a:pt x="2714784" y="616310"/>
                </a:cubicBezTo>
                <a:cubicBezTo>
                  <a:pt x="2717497" y="626674"/>
                  <a:pt x="2719871" y="637105"/>
                  <a:pt x="2721907" y="647604"/>
                </a:cubicBezTo>
                <a:cubicBezTo>
                  <a:pt x="2723941" y="658170"/>
                  <a:pt x="2725638" y="668737"/>
                  <a:pt x="2726926" y="679370"/>
                </a:cubicBezTo>
                <a:cubicBezTo>
                  <a:pt x="2728283" y="690005"/>
                  <a:pt x="2729233" y="700774"/>
                  <a:pt x="2729843" y="711545"/>
                </a:cubicBezTo>
                <a:cubicBezTo>
                  <a:pt x="2730454" y="722382"/>
                  <a:pt x="2730725" y="733220"/>
                  <a:pt x="2730657" y="744124"/>
                </a:cubicBezTo>
                <a:cubicBezTo>
                  <a:pt x="2730589" y="755097"/>
                  <a:pt x="2730115" y="766070"/>
                  <a:pt x="2729300" y="777043"/>
                </a:cubicBezTo>
                <a:cubicBezTo>
                  <a:pt x="2727740" y="799192"/>
                  <a:pt x="2724688" y="821341"/>
                  <a:pt x="2720279" y="843558"/>
                </a:cubicBezTo>
                <a:cubicBezTo>
                  <a:pt x="2715801" y="865910"/>
                  <a:pt x="2709967" y="888330"/>
                  <a:pt x="2702844" y="910682"/>
                </a:cubicBezTo>
                <a:cubicBezTo>
                  <a:pt x="2695655" y="933170"/>
                  <a:pt x="2687106" y="955657"/>
                  <a:pt x="2677270" y="978009"/>
                </a:cubicBezTo>
                <a:cubicBezTo>
                  <a:pt x="2667367" y="1000497"/>
                  <a:pt x="2656174" y="1022849"/>
                  <a:pt x="2643760" y="1045066"/>
                </a:cubicBezTo>
                <a:cubicBezTo>
                  <a:pt x="2637519" y="1056242"/>
                  <a:pt x="2630939" y="1067418"/>
                  <a:pt x="2624156" y="1078459"/>
                </a:cubicBezTo>
                <a:cubicBezTo>
                  <a:pt x="2617304" y="1089567"/>
                  <a:pt x="2610182" y="1100608"/>
                  <a:pt x="2602788" y="1111648"/>
                </a:cubicBezTo>
                <a:cubicBezTo>
                  <a:pt x="2595394" y="1122689"/>
                  <a:pt x="2587660" y="1133729"/>
                  <a:pt x="2579724" y="1144635"/>
                </a:cubicBezTo>
                <a:cubicBezTo>
                  <a:pt x="2571787" y="1155608"/>
                  <a:pt x="2563512" y="1166512"/>
                  <a:pt x="2555032" y="1177350"/>
                </a:cubicBezTo>
                <a:cubicBezTo>
                  <a:pt x="2546553" y="1188255"/>
                  <a:pt x="2537801" y="1199093"/>
                  <a:pt x="2528779" y="1209862"/>
                </a:cubicBezTo>
                <a:cubicBezTo>
                  <a:pt x="2519758" y="1220632"/>
                  <a:pt x="2510464" y="1231401"/>
                  <a:pt x="2500967" y="1242036"/>
                </a:cubicBezTo>
                <a:cubicBezTo>
                  <a:pt x="2491470" y="1252738"/>
                  <a:pt x="2481702" y="1263305"/>
                  <a:pt x="2471662" y="1273871"/>
                </a:cubicBezTo>
                <a:cubicBezTo>
                  <a:pt x="2461622" y="1284438"/>
                  <a:pt x="2451379" y="1294868"/>
                  <a:pt x="2440865" y="1305299"/>
                </a:cubicBezTo>
                <a:cubicBezTo>
                  <a:pt x="2430350" y="1315730"/>
                  <a:pt x="2419632" y="1326093"/>
                  <a:pt x="2408711" y="1336389"/>
                </a:cubicBezTo>
                <a:cubicBezTo>
                  <a:pt x="2397790" y="1346753"/>
                  <a:pt x="2386665" y="1357048"/>
                  <a:pt x="2375404" y="1367208"/>
                </a:cubicBezTo>
                <a:cubicBezTo>
                  <a:pt x="2364075" y="1377435"/>
                  <a:pt x="2352544" y="1387596"/>
                  <a:pt x="2340876" y="1397621"/>
                </a:cubicBezTo>
                <a:cubicBezTo>
                  <a:pt x="2329140" y="1407713"/>
                  <a:pt x="2317269" y="1417738"/>
                  <a:pt x="2305194" y="1427626"/>
                </a:cubicBezTo>
                <a:cubicBezTo>
                  <a:pt x="2293052" y="1437516"/>
                  <a:pt x="2280774" y="1447337"/>
                  <a:pt x="2268292" y="1457091"/>
                </a:cubicBezTo>
                <a:cubicBezTo>
                  <a:pt x="2255810" y="1466844"/>
                  <a:pt x="2243193" y="1476598"/>
                  <a:pt x="2230439" y="1486217"/>
                </a:cubicBezTo>
                <a:cubicBezTo>
                  <a:pt x="2217687" y="1495903"/>
                  <a:pt x="2204730" y="1505520"/>
                  <a:pt x="2191638" y="1515003"/>
                </a:cubicBezTo>
                <a:cubicBezTo>
                  <a:pt x="2178546" y="1524554"/>
                  <a:pt x="2165318" y="1533969"/>
                  <a:pt x="2151887" y="1543316"/>
                </a:cubicBezTo>
                <a:cubicBezTo>
                  <a:pt x="2148563" y="1545687"/>
                  <a:pt x="2145238" y="1548057"/>
                  <a:pt x="2141846" y="1550360"/>
                </a:cubicBezTo>
                <a:cubicBezTo>
                  <a:pt x="2138455" y="1552664"/>
                  <a:pt x="2135063" y="1554967"/>
                  <a:pt x="2131671" y="1557269"/>
                </a:cubicBezTo>
                <a:cubicBezTo>
                  <a:pt x="2128279" y="1559572"/>
                  <a:pt x="2124820" y="1561875"/>
                  <a:pt x="2121429" y="1564178"/>
                </a:cubicBezTo>
                <a:cubicBezTo>
                  <a:pt x="2118037" y="1566481"/>
                  <a:pt x="2114577" y="1568784"/>
                  <a:pt x="2111185" y="1571086"/>
                </a:cubicBezTo>
                <a:lnTo>
                  <a:pt x="2090564" y="1584972"/>
                </a:lnTo>
                <a:cubicBezTo>
                  <a:pt x="2088867" y="1586124"/>
                  <a:pt x="2087172" y="1587275"/>
                  <a:pt x="2085409" y="1588427"/>
                </a:cubicBezTo>
                <a:cubicBezTo>
                  <a:pt x="2083712" y="1589578"/>
                  <a:pt x="2081949" y="1590662"/>
                  <a:pt x="2080185" y="1591813"/>
                </a:cubicBezTo>
                <a:cubicBezTo>
                  <a:pt x="2078421" y="1592965"/>
                  <a:pt x="2076658" y="1594048"/>
                  <a:pt x="2074893" y="1595200"/>
                </a:cubicBezTo>
                <a:cubicBezTo>
                  <a:pt x="2073198" y="1596351"/>
                  <a:pt x="2071434" y="1597436"/>
                  <a:pt x="2069671" y="1598587"/>
                </a:cubicBezTo>
                <a:lnTo>
                  <a:pt x="2027477" y="1625681"/>
                </a:lnTo>
                <a:lnTo>
                  <a:pt x="1984333" y="1652164"/>
                </a:lnTo>
                <a:lnTo>
                  <a:pt x="1962626" y="1665372"/>
                </a:lnTo>
                <a:lnTo>
                  <a:pt x="1940580" y="1678310"/>
                </a:lnTo>
                <a:lnTo>
                  <a:pt x="1896284" y="1704116"/>
                </a:lnTo>
                <a:lnTo>
                  <a:pt x="1851173" y="1729246"/>
                </a:lnTo>
                <a:lnTo>
                  <a:pt x="1828516" y="1741844"/>
                </a:lnTo>
                <a:lnTo>
                  <a:pt x="1805587" y="1754104"/>
                </a:lnTo>
                <a:lnTo>
                  <a:pt x="1759527" y="1778623"/>
                </a:lnTo>
                <a:lnTo>
                  <a:pt x="1712789" y="1802534"/>
                </a:lnTo>
                <a:cubicBezTo>
                  <a:pt x="1704988" y="1806530"/>
                  <a:pt x="1697186" y="1810526"/>
                  <a:pt x="1689317" y="1814455"/>
                </a:cubicBezTo>
                <a:cubicBezTo>
                  <a:pt x="1681448" y="1818383"/>
                  <a:pt x="1673580" y="1822312"/>
                  <a:pt x="1665643" y="1826173"/>
                </a:cubicBezTo>
                <a:cubicBezTo>
                  <a:pt x="1657774" y="1830034"/>
                  <a:pt x="1649837" y="1833895"/>
                  <a:pt x="1641901" y="1837755"/>
                </a:cubicBezTo>
                <a:cubicBezTo>
                  <a:pt x="1633964" y="1841616"/>
                  <a:pt x="1626028" y="1845476"/>
                  <a:pt x="1618091" y="1849337"/>
                </a:cubicBezTo>
                <a:cubicBezTo>
                  <a:pt x="1614089" y="1851302"/>
                  <a:pt x="1610154" y="1853266"/>
                  <a:pt x="1606152" y="1855163"/>
                </a:cubicBezTo>
                <a:cubicBezTo>
                  <a:pt x="1602149" y="1857059"/>
                  <a:pt x="1598147" y="1858956"/>
                  <a:pt x="1594145" y="1860853"/>
                </a:cubicBezTo>
                <a:cubicBezTo>
                  <a:pt x="1590143" y="1862748"/>
                  <a:pt x="1586072" y="1864578"/>
                  <a:pt x="1582070" y="1866474"/>
                </a:cubicBezTo>
                <a:cubicBezTo>
                  <a:pt x="1578001" y="1868304"/>
                  <a:pt x="1573998" y="1870199"/>
                  <a:pt x="1569996" y="1872096"/>
                </a:cubicBezTo>
                <a:lnTo>
                  <a:pt x="1522171" y="1894380"/>
                </a:lnTo>
                <a:lnTo>
                  <a:pt x="1484998" y="1911720"/>
                </a:lnTo>
                <a:cubicBezTo>
                  <a:pt x="1481878" y="1913143"/>
                  <a:pt x="1478757" y="1914565"/>
                  <a:pt x="1475705" y="1916056"/>
                </a:cubicBezTo>
                <a:cubicBezTo>
                  <a:pt x="1472652" y="1917478"/>
                  <a:pt x="1469600" y="1918968"/>
                  <a:pt x="1466547" y="1920458"/>
                </a:cubicBezTo>
                <a:cubicBezTo>
                  <a:pt x="1463494" y="1921948"/>
                  <a:pt x="1460442" y="1923439"/>
                  <a:pt x="1457389" y="1924928"/>
                </a:cubicBezTo>
                <a:cubicBezTo>
                  <a:pt x="1454336" y="1926350"/>
                  <a:pt x="1451284" y="1927841"/>
                  <a:pt x="1448231" y="1929331"/>
                </a:cubicBezTo>
                <a:cubicBezTo>
                  <a:pt x="1436088" y="1935292"/>
                  <a:pt x="1424014" y="1941320"/>
                  <a:pt x="1412007" y="1947348"/>
                </a:cubicBezTo>
                <a:cubicBezTo>
                  <a:pt x="1400000" y="1953444"/>
                  <a:pt x="1388061" y="1959541"/>
                  <a:pt x="1376258" y="1965704"/>
                </a:cubicBezTo>
                <a:cubicBezTo>
                  <a:pt x="1364387" y="1971868"/>
                  <a:pt x="1352651" y="1978100"/>
                  <a:pt x="1340984" y="1984398"/>
                </a:cubicBezTo>
                <a:cubicBezTo>
                  <a:pt x="1329316" y="1990698"/>
                  <a:pt x="1317716" y="1997064"/>
                  <a:pt x="1306252" y="2003432"/>
                </a:cubicBezTo>
                <a:cubicBezTo>
                  <a:pt x="1294787" y="2009867"/>
                  <a:pt x="1283460" y="2016302"/>
                  <a:pt x="1272199" y="2022872"/>
                </a:cubicBezTo>
                <a:cubicBezTo>
                  <a:pt x="1260938" y="2029374"/>
                  <a:pt x="1249746" y="2036012"/>
                  <a:pt x="1238689" y="2042650"/>
                </a:cubicBezTo>
                <a:cubicBezTo>
                  <a:pt x="1227632" y="2049356"/>
                  <a:pt x="1216642" y="2056061"/>
                  <a:pt x="1205788" y="2062834"/>
                </a:cubicBezTo>
                <a:cubicBezTo>
                  <a:pt x="1194935" y="2069608"/>
                  <a:pt x="1184149" y="2076449"/>
                  <a:pt x="1173499" y="2083359"/>
                </a:cubicBezTo>
                <a:cubicBezTo>
                  <a:pt x="1152198" y="2097175"/>
                  <a:pt x="1131305" y="2111264"/>
                  <a:pt x="1110955" y="2125557"/>
                </a:cubicBezTo>
                <a:cubicBezTo>
                  <a:pt x="1090536" y="2139916"/>
                  <a:pt x="1070593" y="2154479"/>
                  <a:pt x="1051191" y="2169312"/>
                </a:cubicBezTo>
                <a:cubicBezTo>
                  <a:pt x="1031722" y="2184146"/>
                  <a:pt x="1012796" y="2199251"/>
                  <a:pt x="994413" y="2214559"/>
                </a:cubicBezTo>
                <a:cubicBezTo>
                  <a:pt x="975962" y="2229866"/>
                  <a:pt x="958054" y="2245512"/>
                  <a:pt x="940823" y="2261295"/>
                </a:cubicBezTo>
                <a:cubicBezTo>
                  <a:pt x="906024" y="2292994"/>
                  <a:pt x="873734" y="2325710"/>
                  <a:pt x="844158" y="2359171"/>
                </a:cubicBezTo>
                <a:cubicBezTo>
                  <a:pt x="814378" y="2392902"/>
                  <a:pt x="787312" y="2427446"/>
                  <a:pt x="763163" y="2462668"/>
                </a:cubicBezTo>
                <a:cubicBezTo>
                  <a:pt x="738810" y="2498228"/>
                  <a:pt x="717374" y="2534465"/>
                  <a:pt x="699194" y="2571177"/>
                </a:cubicBezTo>
                <a:cubicBezTo>
                  <a:pt x="680810" y="2608296"/>
                  <a:pt x="665684" y="2645956"/>
                  <a:pt x="654016" y="2684022"/>
                </a:cubicBezTo>
                <a:cubicBezTo>
                  <a:pt x="651099" y="2693573"/>
                  <a:pt x="648317" y="2703190"/>
                  <a:pt x="645807" y="2712809"/>
                </a:cubicBezTo>
                <a:cubicBezTo>
                  <a:pt x="643298" y="2722426"/>
                  <a:pt x="640924" y="2732112"/>
                  <a:pt x="638821" y="2741799"/>
                </a:cubicBezTo>
                <a:cubicBezTo>
                  <a:pt x="636651" y="2751485"/>
                  <a:pt x="634750" y="2761238"/>
                  <a:pt x="633122" y="2770992"/>
                </a:cubicBezTo>
                <a:cubicBezTo>
                  <a:pt x="631427" y="2780813"/>
                  <a:pt x="630002" y="2790567"/>
                  <a:pt x="628849" y="2800389"/>
                </a:cubicBezTo>
                <a:cubicBezTo>
                  <a:pt x="627561" y="2810210"/>
                  <a:pt x="626542" y="2820099"/>
                  <a:pt x="625729" y="2829921"/>
                </a:cubicBezTo>
                <a:cubicBezTo>
                  <a:pt x="624982" y="2839809"/>
                  <a:pt x="624440" y="2849699"/>
                  <a:pt x="624101" y="2859587"/>
                </a:cubicBezTo>
                <a:cubicBezTo>
                  <a:pt x="623829" y="2869545"/>
                  <a:pt x="623693" y="2879433"/>
                  <a:pt x="623829" y="2889391"/>
                </a:cubicBezTo>
                <a:cubicBezTo>
                  <a:pt x="623897" y="2899348"/>
                  <a:pt x="624236" y="2909305"/>
                  <a:pt x="624779" y="2919261"/>
                </a:cubicBezTo>
                <a:cubicBezTo>
                  <a:pt x="626000" y="2939243"/>
                  <a:pt x="628171" y="2959292"/>
                  <a:pt x="631292" y="2979206"/>
                </a:cubicBezTo>
                <a:cubicBezTo>
                  <a:pt x="634411" y="2999255"/>
                  <a:pt x="638414" y="3019236"/>
                  <a:pt x="643434" y="3039150"/>
                </a:cubicBezTo>
                <a:cubicBezTo>
                  <a:pt x="648521" y="3059200"/>
                  <a:pt x="654491" y="3079113"/>
                  <a:pt x="661410" y="3098892"/>
                </a:cubicBezTo>
                <a:cubicBezTo>
                  <a:pt x="668397" y="3118737"/>
                  <a:pt x="676402" y="3138516"/>
                  <a:pt x="685288" y="3158023"/>
                </a:cubicBezTo>
                <a:lnTo>
                  <a:pt x="702894" y="3192502"/>
                </a:lnTo>
                <a:lnTo>
                  <a:pt x="383131" y="3192502"/>
                </a:lnTo>
                <a:lnTo>
                  <a:pt x="379419" y="3181933"/>
                </a:lnTo>
                <a:cubicBezTo>
                  <a:pt x="371482" y="3155585"/>
                  <a:pt x="364835" y="3129168"/>
                  <a:pt x="359476" y="3102616"/>
                </a:cubicBezTo>
                <a:cubicBezTo>
                  <a:pt x="354117" y="3076268"/>
                  <a:pt x="349978" y="3049920"/>
                  <a:pt x="347129" y="3023572"/>
                </a:cubicBezTo>
                <a:cubicBezTo>
                  <a:pt x="344280" y="2997494"/>
                  <a:pt x="342652" y="2971349"/>
                  <a:pt x="342177" y="2945271"/>
                </a:cubicBezTo>
                <a:cubicBezTo>
                  <a:pt x="342041" y="2932335"/>
                  <a:pt x="342109" y="2919397"/>
                  <a:pt x="342517" y="2906460"/>
                </a:cubicBezTo>
                <a:cubicBezTo>
                  <a:pt x="342923" y="2893590"/>
                  <a:pt x="343602" y="2880789"/>
                  <a:pt x="344551" y="2867987"/>
                </a:cubicBezTo>
                <a:cubicBezTo>
                  <a:pt x="345501" y="2855253"/>
                  <a:pt x="346722" y="2842519"/>
                  <a:pt x="348282" y="2829853"/>
                </a:cubicBezTo>
                <a:cubicBezTo>
                  <a:pt x="349775" y="2817187"/>
                  <a:pt x="351607" y="2804588"/>
                  <a:pt x="353778" y="2792057"/>
                </a:cubicBezTo>
                <a:cubicBezTo>
                  <a:pt x="355812" y="2779527"/>
                  <a:pt x="358118" y="2767063"/>
                  <a:pt x="360764" y="2754668"/>
                </a:cubicBezTo>
                <a:cubicBezTo>
                  <a:pt x="363410" y="2742341"/>
                  <a:pt x="366259" y="2730013"/>
                  <a:pt x="369447" y="2717753"/>
                </a:cubicBezTo>
                <a:cubicBezTo>
                  <a:pt x="372635" y="2705562"/>
                  <a:pt x="376027" y="2693437"/>
                  <a:pt x="379690" y="2681313"/>
                </a:cubicBezTo>
                <a:cubicBezTo>
                  <a:pt x="383353" y="2669256"/>
                  <a:pt x="387220" y="2657267"/>
                  <a:pt x="391358" y="2645346"/>
                </a:cubicBezTo>
                <a:cubicBezTo>
                  <a:pt x="391832" y="2643855"/>
                  <a:pt x="392308" y="2642366"/>
                  <a:pt x="392850" y="2640875"/>
                </a:cubicBezTo>
                <a:cubicBezTo>
                  <a:pt x="393393" y="2639386"/>
                  <a:pt x="393936" y="2637895"/>
                  <a:pt x="394479" y="2636405"/>
                </a:cubicBezTo>
                <a:cubicBezTo>
                  <a:pt x="395088" y="2634915"/>
                  <a:pt x="395631" y="2633424"/>
                  <a:pt x="396174" y="2631935"/>
                </a:cubicBezTo>
                <a:cubicBezTo>
                  <a:pt x="396785" y="2630444"/>
                  <a:pt x="397328" y="2628954"/>
                  <a:pt x="397870" y="2627464"/>
                </a:cubicBezTo>
                <a:lnTo>
                  <a:pt x="404517" y="2609785"/>
                </a:lnTo>
                <a:lnTo>
                  <a:pt x="411708" y="2592242"/>
                </a:lnTo>
                <a:lnTo>
                  <a:pt x="415235" y="2583572"/>
                </a:lnTo>
                <a:lnTo>
                  <a:pt x="419103" y="2574903"/>
                </a:lnTo>
                <a:lnTo>
                  <a:pt x="426836" y="2557630"/>
                </a:lnTo>
                <a:lnTo>
                  <a:pt x="435111" y="2540562"/>
                </a:lnTo>
                <a:cubicBezTo>
                  <a:pt x="436400" y="2537717"/>
                  <a:pt x="437757" y="2534871"/>
                  <a:pt x="439181" y="2532027"/>
                </a:cubicBezTo>
                <a:cubicBezTo>
                  <a:pt x="440606" y="2529182"/>
                  <a:pt x="442030" y="2526405"/>
                  <a:pt x="443523" y="2523560"/>
                </a:cubicBezTo>
                <a:cubicBezTo>
                  <a:pt x="445016" y="2520716"/>
                  <a:pt x="446440" y="2517871"/>
                  <a:pt x="447932" y="2515093"/>
                </a:cubicBezTo>
                <a:cubicBezTo>
                  <a:pt x="449425" y="2512317"/>
                  <a:pt x="450918" y="2509471"/>
                  <a:pt x="452342" y="2506694"/>
                </a:cubicBezTo>
                <a:cubicBezTo>
                  <a:pt x="458243" y="2495518"/>
                  <a:pt x="464416" y="2484410"/>
                  <a:pt x="470793" y="2473370"/>
                </a:cubicBezTo>
                <a:cubicBezTo>
                  <a:pt x="477170" y="2462397"/>
                  <a:pt x="483817" y="2451491"/>
                  <a:pt x="490600" y="2440654"/>
                </a:cubicBezTo>
                <a:cubicBezTo>
                  <a:pt x="497384" y="2429885"/>
                  <a:pt x="504371" y="2419183"/>
                  <a:pt x="511562" y="2408548"/>
                </a:cubicBezTo>
                <a:cubicBezTo>
                  <a:pt x="518753" y="2397914"/>
                  <a:pt x="526079" y="2387415"/>
                  <a:pt x="533609" y="2376985"/>
                </a:cubicBezTo>
                <a:cubicBezTo>
                  <a:pt x="548532" y="2356189"/>
                  <a:pt x="564338" y="2335734"/>
                  <a:pt x="580821" y="2315617"/>
                </a:cubicBezTo>
                <a:cubicBezTo>
                  <a:pt x="597237" y="2295568"/>
                  <a:pt x="614333" y="2275925"/>
                  <a:pt x="632173" y="2256622"/>
                </a:cubicBezTo>
                <a:cubicBezTo>
                  <a:pt x="649877" y="2237384"/>
                  <a:pt x="668262" y="2218554"/>
                  <a:pt x="687255" y="2199996"/>
                </a:cubicBezTo>
                <a:cubicBezTo>
                  <a:pt x="706114" y="2181572"/>
                  <a:pt x="725650" y="2163419"/>
                  <a:pt x="745661" y="2145673"/>
                </a:cubicBezTo>
                <a:cubicBezTo>
                  <a:pt x="765673" y="2127927"/>
                  <a:pt x="786160" y="2110587"/>
                  <a:pt x="807188" y="2093586"/>
                </a:cubicBezTo>
                <a:cubicBezTo>
                  <a:pt x="828149" y="2076652"/>
                  <a:pt x="849585" y="2059989"/>
                  <a:pt x="871496" y="2043733"/>
                </a:cubicBezTo>
                <a:cubicBezTo>
                  <a:pt x="893338" y="2027545"/>
                  <a:pt x="915656" y="2011627"/>
                  <a:pt x="938381" y="1996049"/>
                </a:cubicBezTo>
                <a:cubicBezTo>
                  <a:pt x="961038" y="1980538"/>
                  <a:pt x="984170" y="1965298"/>
                  <a:pt x="1007641" y="1950397"/>
                </a:cubicBezTo>
                <a:cubicBezTo>
                  <a:pt x="1019309" y="1942946"/>
                  <a:pt x="1031181" y="1935630"/>
                  <a:pt x="1043051" y="1928316"/>
                </a:cubicBezTo>
                <a:cubicBezTo>
                  <a:pt x="1054990" y="1921000"/>
                  <a:pt x="1066929" y="1913820"/>
                  <a:pt x="1079004" y="1906708"/>
                </a:cubicBezTo>
                <a:cubicBezTo>
                  <a:pt x="1091078" y="1899596"/>
                  <a:pt x="1103221" y="1892551"/>
                  <a:pt x="1115432" y="1885575"/>
                </a:cubicBezTo>
                <a:cubicBezTo>
                  <a:pt x="1127641" y="1878598"/>
                  <a:pt x="1139920" y="1871757"/>
                  <a:pt x="1152334" y="1864916"/>
                </a:cubicBezTo>
                <a:cubicBezTo>
                  <a:pt x="1164748" y="1858143"/>
                  <a:pt x="1177230" y="1851369"/>
                  <a:pt x="1189779" y="1844732"/>
                </a:cubicBezTo>
                <a:cubicBezTo>
                  <a:pt x="1202328" y="1838093"/>
                  <a:pt x="1214946" y="1831523"/>
                  <a:pt x="1227632" y="1825021"/>
                </a:cubicBezTo>
                <a:cubicBezTo>
                  <a:pt x="1240316" y="1818519"/>
                  <a:pt x="1253069" y="1812084"/>
                  <a:pt x="1265890" y="1805717"/>
                </a:cubicBezTo>
                <a:cubicBezTo>
                  <a:pt x="1278711" y="1799350"/>
                  <a:pt x="1291599" y="1793051"/>
                  <a:pt x="1304556" y="1786819"/>
                </a:cubicBezTo>
                <a:cubicBezTo>
                  <a:pt x="1307813" y="1785262"/>
                  <a:pt x="1311068" y="1783704"/>
                  <a:pt x="1314324" y="1782146"/>
                </a:cubicBezTo>
                <a:cubicBezTo>
                  <a:pt x="1317581" y="1780587"/>
                  <a:pt x="1320769" y="1779029"/>
                  <a:pt x="1324025" y="1777472"/>
                </a:cubicBezTo>
                <a:cubicBezTo>
                  <a:pt x="1327281" y="1775914"/>
                  <a:pt x="1330537" y="1774356"/>
                  <a:pt x="1333793" y="1772798"/>
                </a:cubicBezTo>
                <a:cubicBezTo>
                  <a:pt x="1337049" y="1771309"/>
                  <a:pt x="1340306" y="1769750"/>
                  <a:pt x="1343629" y="1768260"/>
                </a:cubicBezTo>
                <a:lnTo>
                  <a:pt x="1383041" y="1750107"/>
                </a:lnTo>
                <a:lnTo>
                  <a:pt x="1427134" y="1729788"/>
                </a:lnTo>
                <a:cubicBezTo>
                  <a:pt x="1430798" y="1728094"/>
                  <a:pt x="1434529" y="1726400"/>
                  <a:pt x="1438192" y="1724707"/>
                </a:cubicBezTo>
                <a:cubicBezTo>
                  <a:pt x="1441855" y="1723014"/>
                  <a:pt x="1445586" y="1721320"/>
                  <a:pt x="1449249" y="1719627"/>
                </a:cubicBezTo>
                <a:cubicBezTo>
                  <a:pt x="1452980" y="1717934"/>
                  <a:pt x="1456643" y="1716173"/>
                  <a:pt x="1460306" y="1714479"/>
                </a:cubicBezTo>
                <a:cubicBezTo>
                  <a:pt x="1463969" y="1712786"/>
                  <a:pt x="1467633" y="1711025"/>
                  <a:pt x="1471228" y="1709264"/>
                </a:cubicBezTo>
                <a:cubicBezTo>
                  <a:pt x="1478486" y="1705741"/>
                  <a:pt x="1485812" y="1702220"/>
                  <a:pt x="1493070" y="1698765"/>
                </a:cubicBezTo>
                <a:cubicBezTo>
                  <a:pt x="1500329" y="1695243"/>
                  <a:pt x="1507587" y="1691788"/>
                  <a:pt x="1514845" y="1688267"/>
                </a:cubicBezTo>
                <a:cubicBezTo>
                  <a:pt x="1522104" y="1684745"/>
                  <a:pt x="1529362" y="1681222"/>
                  <a:pt x="1536553" y="1677700"/>
                </a:cubicBezTo>
                <a:cubicBezTo>
                  <a:pt x="1543744" y="1674110"/>
                  <a:pt x="1550866" y="1670588"/>
                  <a:pt x="1557989" y="1666930"/>
                </a:cubicBezTo>
                <a:lnTo>
                  <a:pt x="1600725" y="1645459"/>
                </a:lnTo>
                <a:lnTo>
                  <a:pt x="1642783" y="1623378"/>
                </a:lnTo>
                <a:lnTo>
                  <a:pt x="1663744" y="1612405"/>
                </a:lnTo>
                <a:lnTo>
                  <a:pt x="1684434" y="1601093"/>
                </a:lnTo>
                <a:lnTo>
                  <a:pt x="1725610" y="1578537"/>
                </a:lnTo>
                <a:lnTo>
                  <a:pt x="1765972" y="1555440"/>
                </a:lnTo>
                <a:lnTo>
                  <a:pt x="1786051" y="1543926"/>
                </a:lnTo>
                <a:lnTo>
                  <a:pt x="1805791" y="1532140"/>
                </a:lnTo>
                <a:lnTo>
                  <a:pt x="1845067" y="1508569"/>
                </a:lnTo>
                <a:lnTo>
                  <a:pt x="1883395" y="1484455"/>
                </a:lnTo>
                <a:cubicBezTo>
                  <a:pt x="1884955" y="1483507"/>
                  <a:pt x="1886515" y="1482491"/>
                  <a:pt x="1888143" y="1481475"/>
                </a:cubicBezTo>
                <a:cubicBezTo>
                  <a:pt x="1889771" y="1480527"/>
                  <a:pt x="1891331" y="1479511"/>
                  <a:pt x="1892959" y="1478495"/>
                </a:cubicBezTo>
                <a:cubicBezTo>
                  <a:pt x="1894519" y="1477546"/>
                  <a:pt x="1896147" y="1476531"/>
                  <a:pt x="1897708" y="1475515"/>
                </a:cubicBezTo>
                <a:cubicBezTo>
                  <a:pt x="1899335" y="1474499"/>
                  <a:pt x="1900896" y="1473482"/>
                  <a:pt x="1902456" y="1472466"/>
                </a:cubicBezTo>
                <a:lnTo>
                  <a:pt x="1921043" y="1460139"/>
                </a:lnTo>
                <a:cubicBezTo>
                  <a:pt x="1924096" y="1458039"/>
                  <a:pt x="1927216" y="1456007"/>
                  <a:pt x="1930337" y="1453975"/>
                </a:cubicBezTo>
                <a:cubicBezTo>
                  <a:pt x="1933457" y="1451943"/>
                  <a:pt x="1936509" y="1449911"/>
                  <a:pt x="1939630" y="1447878"/>
                </a:cubicBezTo>
                <a:cubicBezTo>
                  <a:pt x="1942683" y="1445847"/>
                  <a:pt x="1945803" y="1443747"/>
                  <a:pt x="1948855" y="1441716"/>
                </a:cubicBezTo>
                <a:cubicBezTo>
                  <a:pt x="1951908" y="1439615"/>
                  <a:pt x="1954961" y="1437584"/>
                  <a:pt x="1958013" y="1435483"/>
                </a:cubicBezTo>
                <a:cubicBezTo>
                  <a:pt x="1970156" y="1427153"/>
                  <a:pt x="1982163" y="1418821"/>
                  <a:pt x="1994034" y="1410422"/>
                </a:cubicBezTo>
                <a:cubicBezTo>
                  <a:pt x="2005905" y="1402023"/>
                  <a:pt x="2017572" y="1393556"/>
                  <a:pt x="2029172" y="1385022"/>
                </a:cubicBezTo>
                <a:cubicBezTo>
                  <a:pt x="2040705" y="1376556"/>
                  <a:pt x="2052169" y="1367953"/>
                  <a:pt x="2063430" y="1359351"/>
                </a:cubicBezTo>
                <a:cubicBezTo>
                  <a:pt x="2074758" y="1350749"/>
                  <a:pt x="2085883" y="1342078"/>
                  <a:pt x="2096872" y="1333409"/>
                </a:cubicBezTo>
                <a:cubicBezTo>
                  <a:pt x="2107793" y="1324739"/>
                  <a:pt x="2118580" y="1315934"/>
                  <a:pt x="2129162" y="1307128"/>
                </a:cubicBezTo>
                <a:cubicBezTo>
                  <a:pt x="2139744" y="1298322"/>
                  <a:pt x="2150123" y="1289449"/>
                  <a:pt x="2160366" y="1280509"/>
                </a:cubicBezTo>
                <a:cubicBezTo>
                  <a:pt x="2170541" y="1271635"/>
                  <a:pt x="2180581" y="1262626"/>
                  <a:pt x="2190485" y="1253619"/>
                </a:cubicBezTo>
                <a:cubicBezTo>
                  <a:pt x="2200389" y="1244610"/>
                  <a:pt x="2210089" y="1235533"/>
                  <a:pt x="2219586" y="1226457"/>
                </a:cubicBezTo>
                <a:cubicBezTo>
                  <a:pt x="2229151" y="1217381"/>
                  <a:pt x="2238445" y="1208237"/>
                  <a:pt x="2247535" y="1199024"/>
                </a:cubicBezTo>
                <a:cubicBezTo>
                  <a:pt x="2256556" y="1189813"/>
                  <a:pt x="2265443" y="1180602"/>
                  <a:pt x="2274058" y="1171322"/>
                </a:cubicBezTo>
                <a:cubicBezTo>
                  <a:pt x="2282673" y="1162042"/>
                  <a:pt x="2291085" y="1152695"/>
                  <a:pt x="2299293" y="1143348"/>
                </a:cubicBezTo>
                <a:cubicBezTo>
                  <a:pt x="2307434" y="1134000"/>
                  <a:pt x="2315438" y="1124585"/>
                  <a:pt x="2323170" y="1115170"/>
                </a:cubicBezTo>
                <a:cubicBezTo>
                  <a:pt x="2330904" y="1105755"/>
                  <a:pt x="2338434" y="1096340"/>
                  <a:pt x="2345692" y="1086858"/>
                </a:cubicBezTo>
                <a:cubicBezTo>
                  <a:pt x="2352950" y="1077374"/>
                  <a:pt x="2360005" y="1067892"/>
                  <a:pt x="2366789" y="1058342"/>
                </a:cubicBezTo>
                <a:cubicBezTo>
                  <a:pt x="2373572" y="1048791"/>
                  <a:pt x="2380084" y="1039241"/>
                  <a:pt x="2386393" y="1029690"/>
                </a:cubicBezTo>
                <a:cubicBezTo>
                  <a:pt x="2392634" y="1020140"/>
                  <a:pt x="2398671" y="1010590"/>
                  <a:pt x="2404437" y="1000971"/>
                </a:cubicBezTo>
                <a:cubicBezTo>
                  <a:pt x="2415970" y="981870"/>
                  <a:pt x="2426416" y="962565"/>
                  <a:pt x="2435778" y="943262"/>
                </a:cubicBezTo>
                <a:cubicBezTo>
                  <a:pt x="2445071" y="924026"/>
                  <a:pt x="2453211" y="904721"/>
                  <a:pt x="2460266" y="885417"/>
                </a:cubicBezTo>
                <a:cubicBezTo>
                  <a:pt x="2467253" y="866249"/>
                  <a:pt x="2473087" y="847012"/>
                  <a:pt x="2477768" y="827843"/>
                </a:cubicBezTo>
                <a:cubicBezTo>
                  <a:pt x="2482380" y="808811"/>
                  <a:pt x="2485907" y="789777"/>
                  <a:pt x="2488146" y="770811"/>
                </a:cubicBezTo>
                <a:cubicBezTo>
                  <a:pt x="2489299" y="761329"/>
                  <a:pt x="2490114" y="751981"/>
                  <a:pt x="2490656" y="742566"/>
                </a:cubicBezTo>
                <a:cubicBezTo>
                  <a:pt x="2491198" y="733220"/>
                  <a:pt x="2491402" y="723872"/>
                  <a:pt x="2491335" y="714592"/>
                </a:cubicBezTo>
                <a:cubicBezTo>
                  <a:pt x="2491266" y="705381"/>
                  <a:pt x="2490859" y="696101"/>
                  <a:pt x="2490181" y="686957"/>
                </a:cubicBezTo>
                <a:cubicBezTo>
                  <a:pt x="2489503" y="677813"/>
                  <a:pt x="2488553" y="668737"/>
                  <a:pt x="2487264" y="659660"/>
                </a:cubicBezTo>
                <a:cubicBezTo>
                  <a:pt x="2485976" y="650584"/>
                  <a:pt x="2484415" y="641643"/>
                  <a:pt x="2482516" y="632702"/>
                </a:cubicBezTo>
                <a:cubicBezTo>
                  <a:pt x="2480617" y="623829"/>
                  <a:pt x="2478446" y="614956"/>
                  <a:pt x="2475936" y="606218"/>
                </a:cubicBezTo>
                <a:cubicBezTo>
                  <a:pt x="2473494" y="597480"/>
                  <a:pt x="2470712" y="588810"/>
                  <a:pt x="2467660" y="580209"/>
                </a:cubicBezTo>
                <a:cubicBezTo>
                  <a:pt x="2464607" y="571606"/>
                  <a:pt x="2461283" y="563139"/>
                  <a:pt x="2457688" y="554673"/>
                </a:cubicBezTo>
                <a:cubicBezTo>
                  <a:pt x="2450497" y="537874"/>
                  <a:pt x="2442222" y="521416"/>
                  <a:pt x="2432860" y="505227"/>
                </a:cubicBezTo>
                <a:cubicBezTo>
                  <a:pt x="2423567" y="489241"/>
                  <a:pt x="2413256" y="473528"/>
                  <a:pt x="2401860" y="458151"/>
                </a:cubicBezTo>
                <a:cubicBezTo>
                  <a:pt x="2390598" y="442911"/>
                  <a:pt x="2378320" y="428078"/>
                  <a:pt x="2365093" y="413583"/>
                </a:cubicBezTo>
                <a:cubicBezTo>
                  <a:pt x="2352001" y="399224"/>
                  <a:pt x="2337959" y="385270"/>
                  <a:pt x="2322967" y="371723"/>
                </a:cubicBezTo>
                <a:cubicBezTo>
                  <a:pt x="2308112" y="358312"/>
                  <a:pt x="2292374" y="345239"/>
                  <a:pt x="2275821" y="332641"/>
                </a:cubicBezTo>
                <a:cubicBezTo>
                  <a:pt x="2259405" y="320178"/>
                  <a:pt x="2242243" y="308054"/>
                  <a:pt x="2224335" y="296404"/>
                </a:cubicBezTo>
                <a:cubicBezTo>
                  <a:pt x="2206562" y="284821"/>
                  <a:pt x="2188110" y="273713"/>
                  <a:pt x="2168913" y="263011"/>
                </a:cubicBezTo>
                <a:cubicBezTo>
                  <a:pt x="2149852" y="252444"/>
                  <a:pt x="2130179" y="242217"/>
                  <a:pt x="2109829" y="232530"/>
                </a:cubicBezTo>
                <a:cubicBezTo>
                  <a:pt x="2099721" y="227721"/>
                  <a:pt x="2089410" y="222979"/>
                  <a:pt x="2079031" y="218374"/>
                </a:cubicBezTo>
                <a:cubicBezTo>
                  <a:pt x="2068652" y="213836"/>
                  <a:pt x="2058138" y="209366"/>
                  <a:pt x="2047488" y="204963"/>
                </a:cubicBezTo>
                <a:cubicBezTo>
                  <a:pt x="2036906" y="200628"/>
                  <a:pt x="2026119" y="196360"/>
                  <a:pt x="2015266" y="192229"/>
                </a:cubicBezTo>
                <a:cubicBezTo>
                  <a:pt x="2004413" y="188165"/>
                  <a:pt x="1993424" y="184169"/>
                  <a:pt x="1982367" y="180240"/>
                </a:cubicBezTo>
                <a:cubicBezTo>
                  <a:pt x="1971309" y="176379"/>
                  <a:pt x="1960184" y="172586"/>
                  <a:pt x="1948855" y="168928"/>
                </a:cubicBezTo>
                <a:cubicBezTo>
                  <a:pt x="1937595" y="165271"/>
                  <a:pt x="1926199" y="161681"/>
                  <a:pt x="1914734" y="158294"/>
                </a:cubicBezTo>
                <a:cubicBezTo>
                  <a:pt x="1903270" y="154908"/>
                  <a:pt x="1891670" y="151588"/>
                  <a:pt x="1880003" y="148405"/>
                </a:cubicBezTo>
                <a:cubicBezTo>
                  <a:pt x="1868335" y="145222"/>
                  <a:pt x="1856600" y="142173"/>
                  <a:pt x="1844728" y="139261"/>
                </a:cubicBezTo>
                <a:cubicBezTo>
                  <a:pt x="1821121" y="133435"/>
                  <a:pt x="1797040" y="128017"/>
                  <a:pt x="1772688" y="123073"/>
                </a:cubicBezTo>
                <a:cubicBezTo>
                  <a:pt x="1748402" y="118128"/>
                  <a:pt x="1723779" y="113657"/>
                  <a:pt x="1698883" y="109661"/>
                </a:cubicBezTo>
                <a:cubicBezTo>
                  <a:pt x="1674123" y="105665"/>
                  <a:pt x="1649024" y="102143"/>
                  <a:pt x="1623585" y="99095"/>
                </a:cubicBezTo>
                <a:cubicBezTo>
                  <a:pt x="1598283" y="96047"/>
                  <a:pt x="1572709" y="93473"/>
                  <a:pt x="1546864" y="91373"/>
                </a:cubicBezTo>
                <a:cubicBezTo>
                  <a:pt x="1534043" y="90357"/>
                  <a:pt x="1521086" y="89409"/>
                  <a:pt x="1508130" y="88596"/>
                </a:cubicBezTo>
                <a:cubicBezTo>
                  <a:pt x="1495174" y="87783"/>
                  <a:pt x="1482149" y="87106"/>
                  <a:pt x="1469124" y="86496"/>
                </a:cubicBezTo>
                <a:cubicBezTo>
                  <a:pt x="1456100" y="85887"/>
                  <a:pt x="1443008" y="85412"/>
                  <a:pt x="1429916" y="85073"/>
                </a:cubicBezTo>
                <a:cubicBezTo>
                  <a:pt x="1416823" y="84667"/>
                  <a:pt x="1403664" y="84465"/>
                  <a:pt x="1390504" y="84329"/>
                </a:cubicBezTo>
                <a:cubicBezTo>
                  <a:pt x="1377343" y="84194"/>
                  <a:pt x="1364183" y="84194"/>
                  <a:pt x="1350956" y="84329"/>
                </a:cubicBezTo>
                <a:cubicBezTo>
                  <a:pt x="1337796" y="84465"/>
                  <a:pt x="1324500" y="84735"/>
                  <a:pt x="1311272" y="85073"/>
                </a:cubicBezTo>
                <a:cubicBezTo>
                  <a:pt x="1298044" y="85481"/>
                  <a:pt x="1284816" y="85954"/>
                  <a:pt x="1271521" y="86564"/>
                </a:cubicBezTo>
                <a:cubicBezTo>
                  <a:pt x="1258224" y="87174"/>
                  <a:pt x="1244997" y="87919"/>
                  <a:pt x="1231701" y="88732"/>
                </a:cubicBezTo>
                <a:cubicBezTo>
                  <a:pt x="1218405" y="89544"/>
                  <a:pt x="1205177" y="90492"/>
                  <a:pt x="1191882" y="91576"/>
                </a:cubicBezTo>
                <a:cubicBezTo>
                  <a:pt x="1178654" y="92593"/>
                  <a:pt x="1165358" y="93811"/>
                  <a:pt x="1152130" y="95098"/>
                </a:cubicBezTo>
                <a:cubicBezTo>
                  <a:pt x="1138902" y="96385"/>
                  <a:pt x="1125674" y="97740"/>
                  <a:pt x="1112446" y="99298"/>
                </a:cubicBezTo>
                <a:cubicBezTo>
                  <a:pt x="1099219" y="100856"/>
                  <a:pt x="1085991" y="102481"/>
                  <a:pt x="1072831" y="104242"/>
                </a:cubicBezTo>
                <a:cubicBezTo>
                  <a:pt x="1059671" y="106004"/>
                  <a:pt x="1046511" y="107900"/>
                  <a:pt x="1033419" y="109865"/>
                </a:cubicBezTo>
                <a:cubicBezTo>
                  <a:pt x="1020259" y="111829"/>
                  <a:pt x="1007166" y="113928"/>
                  <a:pt x="994142" y="116163"/>
                </a:cubicBezTo>
                <a:cubicBezTo>
                  <a:pt x="981118" y="118399"/>
                  <a:pt x="968093" y="120702"/>
                  <a:pt x="955136" y="123141"/>
                </a:cubicBezTo>
                <a:cubicBezTo>
                  <a:pt x="942180" y="125578"/>
                  <a:pt x="929291" y="128085"/>
                  <a:pt x="916403" y="130726"/>
                </a:cubicBezTo>
                <a:cubicBezTo>
                  <a:pt x="898427" y="134452"/>
                  <a:pt x="880586" y="138312"/>
                  <a:pt x="862813" y="142377"/>
                </a:cubicBezTo>
                <a:cubicBezTo>
                  <a:pt x="845040" y="146441"/>
                  <a:pt x="827403" y="150708"/>
                  <a:pt x="809902" y="155179"/>
                </a:cubicBezTo>
                <a:cubicBezTo>
                  <a:pt x="792332" y="159581"/>
                  <a:pt x="774966" y="164254"/>
                  <a:pt x="757736" y="169064"/>
                </a:cubicBezTo>
                <a:cubicBezTo>
                  <a:pt x="740506" y="173873"/>
                  <a:pt x="723412" y="178886"/>
                  <a:pt x="706453" y="184033"/>
                </a:cubicBezTo>
                <a:cubicBezTo>
                  <a:pt x="699194" y="186268"/>
                  <a:pt x="691868" y="188503"/>
                  <a:pt x="684610" y="190806"/>
                </a:cubicBezTo>
                <a:cubicBezTo>
                  <a:pt x="677352" y="193109"/>
                  <a:pt x="670092" y="195413"/>
                  <a:pt x="662903" y="197783"/>
                </a:cubicBezTo>
                <a:cubicBezTo>
                  <a:pt x="655712" y="200154"/>
                  <a:pt x="648521" y="202592"/>
                  <a:pt x="641399" y="204963"/>
                </a:cubicBezTo>
                <a:cubicBezTo>
                  <a:pt x="634276" y="207333"/>
                  <a:pt x="627153" y="209840"/>
                  <a:pt x="620098" y="212279"/>
                </a:cubicBezTo>
                <a:cubicBezTo>
                  <a:pt x="596628" y="220474"/>
                  <a:pt x="573495" y="228941"/>
                  <a:pt x="550703" y="237746"/>
                </a:cubicBezTo>
                <a:cubicBezTo>
                  <a:pt x="527911" y="246551"/>
                  <a:pt x="505456" y="255560"/>
                  <a:pt x="483411" y="264907"/>
                </a:cubicBezTo>
                <a:cubicBezTo>
                  <a:pt x="461364" y="274255"/>
                  <a:pt x="439657" y="283805"/>
                  <a:pt x="418288" y="293626"/>
                </a:cubicBezTo>
                <a:cubicBezTo>
                  <a:pt x="396920" y="303448"/>
                  <a:pt x="375892" y="313540"/>
                  <a:pt x="355269" y="323768"/>
                </a:cubicBezTo>
                <a:cubicBezTo>
                  <a:pt x="344959" y="328916"/>
                  <a:pt x="334715" y="334131"/>
                  <a:pt x="324608" y="339347"/>
                </a:cubicBezTo>
                <a:cubicBezTo>
                  <a:pt x="314500" y="344562"/>
                  <a:pt x="304461" y="349846"/>
                  <a:pt x="294490" y="355196"/>
                </a:cubicBezTo>
                <a:cubicBezTo>
                  <a:pt x="284517" y="360548"/>
                  <a:pt x="274613" y="365966"/>
                  <a:pt x="264846" y="371385"/>
                </a:cubicBezTo>
                <a:cubicBezTo>
                  <a:pt x="255009" y="376871"/>
                  <a:pt x="245309" y="382358"/>
                  <a:pt x="235676" y="387844"/>
                </a:cubicBezTo>
                <a:cubicBezTo>
                  <a:pt x="233301" y="389266"/>
                  <a:pt x="230860" y="390688"/>
                  <a:pt x="228485" y="392044"/>
                </a:cubicBezTo>
                <a:cubicBezTo>
                  <a:pt x="226111" y="393398"/>
                  <a:pt x="223669" y="394753"/>
                  <a:pt x="221294" y="396175"/>
                </a:cubicBezTo>
                <a:cubicBezTo>
                  <a:pt x="218921" y="397598"/>
                  <a:pt x="216478" y="398953"/>
                  <a:pt x="214105" y="400375"/>
                </a:cubicBezTo>
                <a:cubicBezTo>
                  <a:pt x="211730" y="401798"/>
                  <a:pt x="209356" y="403152"/>
                  <a:pt x="206982" y="404574"/>
                </a:cubicBezTo>
                <a:lnTo>
                  <a:pt x="178763" y="421576"/>
                </a:lnTo>
                <a:cubicBezTo>
                  <a:pt x="176388" y="422998"/>
                  <a:pt x="174082" y="424420"/>
                  <a:pt x="171775" y="425843"/>
                </a:cubicBezTo>
                <a:cubicBezTo>
                  <a:pt x="169468" y="427334"/>
                  <a:pt x="167162" y="428756"/>
                  <a:pt x="164855" y="430178"/>
                </a:cubicBezTo>
                <a:cubicBezTo>
                  <a:pt x="162549" y="431601"/>
                  <a:pt x="160243" y="433090"/>
                  <a:pt x="157936" y="434513"/>
                </a:cubicBezTo>
                <a:cubicBezTo>
                  <a:pt x="155630" y="435935"/>
                  <a:pt x="153324" y="437426"/>
                  <a:pt x="151018" y="438848"/>
                </a:cubicBezTo>
                <a:cubicBezTo>
                  <a:pt x="148711" y="440270"/>
                  <a:pt x="146405" y="441760"/>
                  <a:pt x="144099" y="443182"/>
                </a:cubicBezTo>
                <a:cubicBezTo>
                  <a:pt x="141859" y="444605"/>
                  <a:pt x="139553" y="446027"/>
                  <a:pt x="137315" y="447518"/>
                </a:cubicBezTo>
                <a:cubicBezTo>
                  <a:pt x="135009" y="449008"/>
                  <a:pt x="132770" y="450431"/>
                  <a:pt x="130532" y="451920"/>
                </a:cubicBezTo>
                <a:cubicBezTo>
                  <a:pt x="128225" y="453411"/>
                  <a:pt x="125986" y="454833"/>
                  <a:pt x="123748" y="456323"/>
                </a:cubicBezTo>
                <a:cubicBezTo>
                  <a:pt x="119203" y="459236"/>
                  <a:pt x="114725" y="462148"/>
                  <a:pt x="110248" y="465129"/>
                </a:cubicBezTo>
                <a:cubicBezTo>
                  <a:pt x="105839" y="468041"/>
                  <a:pt x="101362" y="471021"/>
                  <a:pt x="96953" y="474001"/>
                </a:cubicBezTo>
                <a:cubicBezTo>
                  <a:pt x="92543" y="476981"/>
                  <a:pt x="88134" y="479962"/>
                  <a:pt x="83725" y="482943"/>
                </a:cubicBezTo>
                <a:cubicBezTo>
                  <a:pt x="79315" y="485990"/>
                  <a:pt x="74906" y="488970"/>
                  <a:pt x="70497" y="491951"/>
                </a:cubicBezTo>
                <a:cubicBezTo>
                  <a:pt x="66155" y="494999"/>
                  <a:pt x="61882" y="497979"/>
                  <a:pt x="57540" y="501028"/>
                </a:cubicBezTo>
                <a:cubicBezTo>
                  <a:pt x="53267" y="504008"/>
                  <a:pt x="48926" y="507055"/>
                  <a:pt x="44584" y="510104"/>
                </a:cubicBezTo>
                <a:cubicBezTo>
                  <a:pt x="40242" y="513152"/>
                  <a:pt x="35969" y="516199"/>
                  <a:pt x="31695" y="519248"/>
                </a:cubicBezTo>
                <a:cubicBezTo>
                  <a:pt x="27422" y="522296"/>
                  <a:pt x="23215" y="525344"/>
                  <a:pt x="19010" y="528459"/>
                </a:cubicBezTo>
                <a:lnTo>
                  <a:pt x="6325" y="537739"/>
                </a:lnTo>
                <a:lnTo>
                  <a:pt x="0" y="542308"/>
                </a:lnTo>
                <a:lnTo>
                  <a:pt x="0" y="421053"/>
                </a:lnTo>
                <a:lnTo>
                  <a:pt x="13312" y="412500"/>
                </a:lnTo>
                <a:cubicBezTo>
                  <a:pt x="15754" y="410941"/>
                  <a:pt x="18196" y="409383"/>
                  <a:pt x="20638" y="407825"/>
                </a:cubicBezTo>
                <a:cubicBezTo>
                  <a:pt x="23080" y="406268"/>
                  <a:pt x="25523" y="404710"/>
                  <a:pt x="27964" y="403152"/>
                </a:cubicBezTo>
                <a:cubicBezTo>
                  <a:pt x="30406" y="401594"/>
                  <a:pt x="32848" y="400036"/>
                  <a:pt x="35358" y="398479"/>
                </a:cubicBezTo>
                <a:cubicBezTo>
                  <a:pt x="37868" y="396988"/>
                  <a:pt x="40378" y="395430"/>
                  <a:pt x="42888" y="393872"/>
                </a:cubicBezTo>
                <a:cubicBezTo>
                  <a:pt x="45398" y="392383"/>
                  <a:pt x="47908" y="390825"/>
                  <a:pt x="50418" y="389266"/>
                </a:cubicBezTo>
                <a:cubicBezTo>
                  <a:pt x="52860" y="387777"/>
                  <a:pt x="55369" y="386219"/>
                  <a:pt x="57879" y="384661"/>
                </a:cubicBezTo>
                <a:cubicBezTo>
                  <a:pt x="60389" y="383103"/>
                  <a:pt x="62899" y="381613"/>
                  <a:pt x="65409" y="380055"/>
                </a:cubicBezTo>
                <a:cubicBezTo>
                  <a:pt x="67919" y="378497"/>
                  <a:pt x="70429" y="377006"/>
                  <a:pt x="73007" y="375449"/>
                </a:cubicBezTo>
                <a:lnTo>
                  <a:pt x="103737" y="357228"/>
                </a:lnTo>
                <a:cubicBezTo>
                  <a:pt x="106314" y="355671"/>
                  <a:pt x="108892" y="354180"/>
                  <a:pt x="111469" y="352690"/>
                </a:cubicBezTo>
                <a:cubicBezTo>
                  <a:pt x="114116" y="351200"/>
                  <a:pt x="116693" y="349710"/>
                  <a:pt x="119338" y="348220"/>
                </a:cubicBezTo>
                <a:cubicBezTo>
                  <a:pt x="121983" y="346730"/>
                  <a:pt x="124562" y="345239"/>
                  <a:pt x="127207" y="343750"/>
                </a:cubicBezTo>
                <a:cubicBezTo>
                  <a:pt x="129852" y="342259"/>
                  <a:pt x="132499" y="340770"/>
                  <a:pt x="135076" y="339279"/>
                </a:cubicBezTo>
                <a:cubicBezTo>
                  <a:pt x="145590" y="333319"/>
                  <a:pt x="156241" y="327425"/>
                  <a:pt x="166959" y="321532"/>
                </a:cubicBezTo>
                <a:cubicBezTo>
                  <a:pt x="177677" y="315707"/>
                  <a:pt x="188531" y="309882"/>
                  <a:pt x="199452" y="304057"/>
                </a:cubicBezTo>
                <a:cubicBezTo>
                  <a:pt x="210374" y="298300"/>
                  <a:pt x="221431" y="292543"/>
                  <a:pt x="232555" y="286853"/>
                </a:cubicBezTo>
                <a:cubicBezTo>
                  <a:pt x="243680" y="281163"/>
                  <a:pt x="254941" y="275542"/>
                  <a:pt x="266269" y="269919"/>
                </a:cubicBezTo>
                <a:cubicBezTo>
                  <a:pt x="288927" y="258744"/>
                  <a:pt x="312126" y="247771"/>
                  <a:pt x="335733" y="237001"/>
                </a:cubicBezTo>
                <a:cubicBezTo>
                  <a:pt x="359339" y="226299"/>
                  <a:pt x="383420" y="215732"/>
                  <a:pt x="407909" y="205436"/>
                </a:cubicBezTo>
                <a:cubicBezTo>
                  <a:pt x="432398" y="195142"/>
                  <a:pt x="457294" y="185117"/>
                  <a:pt x="482731" y="175363"/>
                </a:cubicBezTo>
                <a:cubicBezTo>
                  <a:pt x="508102" y="165677"/>
                  <a:pt x="533948" y="156195"/>
                  <a:pt x="560267" y="147050"/>
                </a:cubicBezTo>
                <a:cubicBezTo>
                  <a:pt x="568204" y="144273"/>
                  <a:pt x="576141" y="141564"/>
                  <a:pt x="584146" y="138854"/>
                </a:cubicBezTo>
                <a:cubicBezTo>
                  <a:pt x="592150" y="136145"/>
                  <a:pt x="600155" y="133504"/>
                  <a:pt x="608227" y="130862"/>
                </a:cubicBezTo>
                <a:cubicBezTo>
                  <a:pt x="616300" y="128220"/>
                  <a:pt x="624440" y="125646"/>
                  <a:pt x="632580" y="123073"/>
                </a:cubicBezTo>
                <a:cubicBezTo>
                  <a:pt x="640720" y="120499"/>
                  <a:pt x="648928" y="117993"/>
                  <a:pt x="657136" y="115486"/>
                </a:cubicBezTo>
                <a:cubicBezTo>
                  <a:pt x="676198" y="109729"/>
                  <a:pt x="695463" y="104039"/>
                  <a:pt x="714865" y="98620"/>
                </a:cubicBezTo>
                <a:cubicBezTo>
                  <a:pt x="734265" y="93134"/>
                  <a:pt x="753869" y="87919"/>
                  <a:pt x="773677" y="82838"/>
                </a:cubicBezTo>
                <a:cubicBezTo>
                  <a:pt x="793485" y="77759"/>
                  <a:pt x="813429" y="72949"/>
                  <a:pt x="833508" y="68276"/>
                </a:cubicBezTo>
                <a:cubicBezTo>
                  <a:pt x="853587" y="63602"/>
                  <a:pt x="873870" y="59200"/>
                  <a:pt x="894220" y="55000"/>
                </a:cubicBezTo>
                <a:cubicBezTo>
                  <a:pt x="908805" y="52019"/>
                  <a:pt x="923458" y="49108"/>
                  <a:pt x="938178" y="46330"/>
                </a:cubicBezTo>
                <a:cubicBezTo>
                  <a:pt x="952898" y="43553"/>
                  <a:pt x="967686" y="40911"/>
                  <a:pt x="982474" y="38337"/>
                </a:cubicBezTo>
                <a:cubicBezTo>
                  <a:pt x="997263" y="35832"/>
                  <a:pt x="1012118" y="33393"/>
                  <a:pt x="1027042" y="31090"/>
                </a:cubicBezTo>
                <a:cubicBezTo>
                  <a:pt x="1041966" y="28787"/>
                  <a:pt x="1056890" y="26619"/>
                  <a:pt x="1071882" y="24588"/>
                </a:cubicBezTo>
                <a:cubicBezTo>
                  <a:pt x="1086873" y="22556"/>
                  <a:pt x="1101865" y="20592"/>
                  <a:pt x="1116923" y="18830"/>
                </a:cubicBezTo>
                <a:cubicBezTo>
                  <a:pt x="1131983" y="17002"/>
                  <a:pt x="1147043" y="15376"/>
                  <a:pt x="1162102" y="13818"/>
                </a:cubicBezTo>
                <a:cubicBezTo>
                  <a:pt x="1177161" y="12260"/>
                  <a:pt x="1192289" y="10838"/>
                  <a:pt x="1207348" y="9551"/>
                </a:cubicBezTo>
                <a:cubicBezTo>
                  <a:pt x="1222475" y="8264"/>
                  <a:pt x="1237535" y="7112"/>
                  <a:pt x="1252662" y="6096"/>
                </a:cubicBezTo>
                <a:cubicBezTo>
                  <a:pt x="1267790" y="5080"/>
                  <a:pt x="1282917" y="4132"/>
                  <a:pt x="1297977" y="3387"/>
                </a:cubicBezTo>
                <a:cubicBezTo>
                  <a:pt x="1313104" y="2641"/>
                  <a:pt x="1328230" y="2032"/>
                  <a:pt x="1343290" y="1491"/>
                </a:cubicBezTo>
                <a:cubicBezTo>
                  <a:pt x="1358417" y="948"/>
                  <a:pt x="1373477" y="610"/>
                  <a:pt x="1388537" y="339"/>
                </a:cubicBezTo>
                <a:cubicBezTo>
                  <a:pt x="1403664" y="68"/>
                  <a:pt x="1418655" y="0"/>
                  <a:pt x="143364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Shape 71">
            <a:extLst>
              <a:ext uri="{FF2B5EF4-FFF2-40B4-BE49-F238E27FC236}">
                <a16:creationId xmlns:a16="http://schemas.microsoft.com/office/drawing/2014/main" id="{828F2D2C-08BC-56A5-21DF-CD44AD54875C}"/>
              </a:ext>
            </a:extLst>
          </p:cNvPr>
          <p:cNvSpPr/>
          <p:nvPr userDrawn="1"/>
        </p:nvSpPr>
        <p:spPr>
          <a:xfrm>
            <a:off x="-1" y="3777456"/>
            <a:ext cx="2407028" cy="3077254"/>
          </a:xfrm>
          <a:custGeom>
            <a:avLst/>
            <a:gdLst>
              <a:gd name="connsiteX0" fmla="*/ 1337051 w 2407028"/>
              <a:gd name="connsiteY0" fmla="*/ 101 h 3077254"/>
              <a:gd name="connsiteX1" fmla="*/ 1374562 w 2407028"/>
              <a:gd name="connsiteY1" fmla="*/ 101 h 3077254"/>
              <a:gd name="connsiteX2" fmla="*/ 1411940 w 2407028"/>
              <a:gd name="connsiteY2" fmla="*/ 847 h 3077254"/>
              <a:gd name="connsiteX3" fmla="*/ 1449114 w 2407028"/>
              <a:gd name="connsiteY3" fmla="*/ 2269 h 3077254"/>
              <a:gd name="connsiteX4" fmla="*/ 1486084 w 2407028"/>
              <a:gd name="connsiteY4" fmla="*/ 4369 h 3077254"/>
              <a:gd name="connsiteX5" fmla="*/ 1522851 w 2407028"/>
              <a:gd name="connsiteY5" fmla="*/ 7146 h 3077254"/>
              <a:gd name="connsiteX6" fmla="*/ 1595570 w 2407028"/>
              <a:gd name="connsiteY6" fmla="*/ 14733 h 3077254"/>
              <a:gd name="connsiteX7" fmla="*/ 1667001 w 2407028"/>
              <a:gd name="connsiteY7" fmla="*/ 25028 h 3077254"/>
              <a:gd name="connsiteX8" fmla="*/ 1736871 w 2407028"/>
              <a:gd name="connsiteY8" fmla="*/ 38032 h 3077254"/>
              <a:gd name="connsiteX9" fmla="*/ 1805046 w 2407028"/>
              <a:gd name="connsiteY9" fmla="*/ 53747 h 3077254"/>
              <a:gd name="connsiteX10" fmla="*/ 1838420 w 2407028"/>
              <a:gd name="connsiteY10" fmla="*/ 62620 h 3077254"/>
              <a:gd name="connsiteX11" fmla="*/ 1871252 w 2407028"/>
              <a:gd name="connsiteY11" fmla="*/ 72171 h 3077254"/>
              <a:gd name="connsiteX12" fmla="*/ 1903475 w 2407028"/>
              <a:gd name="connsiteY12" fmla="*/ 82398 h 3077254"/>
              <a:gd name="connsiteX13" fmla="*/ 1935086 w 2407028"/>
              <a:gd name="connsiteY13" fmla="*/ 93304 h 3077254"/>
              <a:gd name="connsiteX14" fmla="*/ 1966086 w 2407028"/>
              <a:gd name="connsiteY14" fmla="*/ 104886 h 3077254"/>
              <a:gd name="connsiteX15" fmla="*/ 1996477 w 2407028"/>
              <a:gd name="connsiteY15" fmla="*/ 117146 h 3077254"/>
              <a:gd name="connsiteX16" fmla="*/ 2026189 w 2407028"/>
              <a:gd name="connsiteY16" fmla="*/ 130083 h 3077254"/>
              <a:gd name="connsiteX17" fmla="*/ 2055155 w 2407028"/>
              <a:gd name="connsiteY17" fmla="*/ 143630 h 3077254"/>
              <a:gd name="connsiteX18" fmla="*/ 2110575 w 2407028"/>
              <a:gd name="connsiteY18" fmla="*/ 172823 h 3077254"/>
              <a:gd name="connsiteX19" fmla="*/ 2162470 w 2407028"/>
              <a:gd name="connsiteY19" fmla="*/ 204725 h 3077254"/>
              <a:gd name="connsiteX20" fmla="*/ 2210497 w 2407028"/>
              <a:gd name="connsiteY20" fmla="*/ 239338 h 3077254"/>
              <a:gd name="connsiteX21" fmla="*/ 2254318 w 2407028"/>
              <a:gd name="connsiteY21" fmla="*/ 276524 h 3077254"/>
              <a:gd name="connsiteX22" fmla="*/ 2293324 w 2407028"/>
              <a:gd name="connsiteY22" fmla="*/ 316283 h 3077254"/>
              <a:gd name="connsiteX23" fmla="*/ 2327173 w 2407028"/>
              <a:gd name="connsiteY23" fmla="*/ 358549 h 3077254"/>
              <a:gd name="connsiteX24" fmla="*/ 2355529 w 2407028"/>
              <a:gd name="connsiteY24" fmla="*/ 403118 h 3077254"/>
              <a:gd name="connsiteX25" fmla="*/ 2378051 w 2407028"/>
              <a:gd name="connsiteY25" fmla="*/ 449787 h 3077254"/>
              <a:gd name="connsiteX26" fmla="*/ 2387004 w 2407028"/>
              <a:gd name="connsiteY26" fmla="*/ 473900 h 3077254"/>
              <a:gd name="connsiteX27" fmla="*/ 2394331 w 2407028"/>
              <a:gd name="connsiteY27" fmla="*/ 498420 h 3077254"/>
              <a:gd name="connsiteX28" fmla="*/ 2400028 w 2407028"/>
              <a:gd name="connsiteY28" fmla="*/ 523414 h 3077254"/>
              <a:gd name="connsiteX29" fmla="*/ 2404099 w 2407028"/>
              <a:gd name="connsiteY29" fmla="*/ 548746 h 3077254"/>
              <a:gd name="connsiteX30" fmla="*/ 2406405 w 2407028"/>
              <a:gd name="connsiteY30" fmla="*/ 574485 h 3077254"/>
              <a:gd name="connsiteX31" fmla="*/ 2407015 w 2407028"/>
              <a:gd name="connsiteY31" fmla="*/ 600494 h 3077254"/>
              <a:gd name="connsiteX32" fmla="*/ 2405930 w 2407028"/>
              <a:gd name="connsiteY32" fmla="*/ 626844 h 3077254"/>
              <a:gd name="connsiteX33" fmla="*/ 2403149 w 2407028"/>
              <a:gd name="connsiteY33" fmla="*/ 653394 h 3077254"/>
              <a:gd name="connsiteX34" fmla="*/ 2392499 w 2407028"/>
              <a:gd name="connsiteY34" fmla="*/ 707108 h 3077254"/>
              <a:gd name="connsiteX35" fmla="*/ 2375202 w 2407028"/>
              <a:gd name="connsiteY35" fmla="*/ 761362 h 3077254"/>
              <a:gd name="connsiteX36" fmla="*/ 2351323 w 2407028"/>
              <a:gd name="connsiteY36" fmla="*/ 815888 h 3077254"/>
              <a:gd name="connsiteX37" fmla="*/ 2321001 w 2407028"/>
              <a:gd name="connsiteY37" fmla="*/ 870346 h 3077254"/>
              <a:gd name="connsiteX38" fmla="*/ 2303567 w 2407028"/>
              <a:gd name="connsiteY38" fmla="*/ 897508 h 3077254"/>
              <a:gd name="connsiteX39" fmla="*/ 2284640 w 2407028"/>
              <a:gd name="connsiteY39" fmla="*/ 924533 h 3077254"/>
              <a:gd name="connsiteX40" fmla="*/ 2264358 w 2407028"/>
              <a:gd name="connsiteY40" fmla="*/ 951491 h 3077254"/>
              <a:gd name="connsiteX41" fmla="*/ 2242651 w 2407028"/>
              <a:gd name="connsiteY41" fmla="*/ 978314 h 3077254"/>
              <a:gd name="connsiteX42" fmla="*/ 2219655 w 2407028"/>
              <a:gd name="connsiteY42" fmla="*/ 1004933 h 3077254"/>
              <a:gd name="connsiteX43" fmla="*/ 2195369 w 2407028"/>
              <a:gd name="connsiteY43" fmla="*/ 1031418 h 3077254"/>
              <a:gd name="connsiteX44" fmla="*/ 2169863 w 2407028"/>
              <a:gd name="connsiteY44" fmla="*/ 1057698 h 3077254"/>
              <a:gd name="connsiteX45" fmla="*/ 2143001 w 2407028"/>
              <a:gd name="connsiteY45" fmla="*/ 1083708 h 3077254"/>
              <a:gd name="connsiteX46" fmla="*/ 2115053 w 2407028"/>
              <a:gd name="connsiteY46" fmla="*/ 1109515 h 3077254"/>
              <a:gd name="connsiteX47" fmla="*/ 2086087 w 2407028"/>
              <a:gd name="connsiteY47" fmla="*/ 1135118 h 3077254"/>
              <a:gd name="connsiteX48" fmla="*/ 2056036 w 2407028"/>
              <a:gd name="connsiteY48" fmla="*/ 1160451 h 3077254"/>
              <a:gd name="connsiteX49" fmla="*/ 2024968 w 2407028"/>
              <a:gd name="connsiteY49" fmla="*/ 1185512 h 3077254"/>
              <a:gd name="connsiteX50" fmla="*/ 1992814 w 2407028"/>
              <a:gd name="connsiteY50" fmla="*/ 1210235 h 3077254"/>
              <a:gd name="connsiteX51" fmla="*/ 1959778 w 2407028"/>
              <a:gd name="connsiteY51" fmla="*/ 1234755 h 3077254"/>
              <a:gd name="connsiteX52" fmla="*/ 1925928 w 2407028"/>
              <a:gd name="connsiteY52" fmla="*/ 1259003 h 3077254"/>
              <a:gd name="connsiteX53" fmla="*/ 1891197 w 2407028"/>
              <a:gd name="connsiteY53" fmla="*/ 1282913 h 3077254"/>
              <a:gd name="connsiteX54" fmla="*/ 1882378 w 2407028"/>
              <a:gd name="connsiteY54" fmla="*/ 1288873 h 3077254"/>
              <a:gd name="connsiteX55" fmla="*/ 1873423 w 2407028"/>
              <a:gd name="connsiteY55" fmla="*/ 1294767 h 3077254"/>
              <a:gd name="connsiteX56" fmla="*/ 1864469 w 2407028"/>
              <a:gd name="connsiteY56" fmla="*/ 1300592 h 3077254"/>
              <a:gd name="connsiteX57" fmla="*/ 1855515 w 2407028"/>
              <a:gd name="connsiteY57" fmla="*/ 1306485 h 3077254"/>
              <a:gd name="connsiteX58" fmla="*/ 1837539 w 2407028"/>
              <a:gd name="connsiteY58" fmla="*/ 1318203 h 3077254"/>
              <a:gd name="connsiteX59" fmla="*/ 1832993 w 2407028"/>
              <a:gd name="connsiteY59" fmla="*/ 1321115 h 3077254"/>
              <a:gd name="connsiteX60" fmla="*/ 1828381 w 2407028"/>
              <a:gd name="connsiteY60" fmla="*/ 1324028 h 3077254"/>
              <a:gd name="connsiteX61" fmla="*/ 1823768 w 2407028"/>
              <a:gd name="connsiteY61" fmla="*/ 1326873 h 3077254"/>
              <a:gd name="connsiteX62" fmla="*/ 1819155 w 2407028"/>
              <a:gd name="connsiteY62" fmla="*/ 1329717 h 3077254"/>
              <a:gd name="connsiteX63" fmla="*/ 1782185 w 2407028"/>
              <a:gd name="connsiteY63" fmla="*/ 1352815 h 3077254"/>
              <a:gd name="connsiteX64" fmla="*/ 1744333 w 2407028"/>
              <a:gd name="connsiteY64" fmla="*/ 1375437 h 3077254"/>
              <a:gd name="connsiteX65" fmla="*/ 1725272 w 2407028"/>
              <a:gd name="connsiteY65" fmla="*/ 1386749 h 3077254"/>
              <a:gd name="connsiteX66" fmla="*/ 1705870 w 2407028"/>
              <a:gd name="connsiteY66" fmla="*/ 1397857 h 3077254"/>
              <a:gd name="connsiteX67" fmla="*/ 1666933 w 2407028"/>
              <a:gd name="connsiteY67" fmla="*/ 1420007 h 3077254"/>
              <a:gd name="connsiteX68" fmla="*/ 1627182 w 2407028"/>
              <a:gd name="connsiteY68" fmla="*/ 1441682 h 3077254"/>
              <a:gd name="connsiteX69" fmla="*/ 1607238 w 2407028"/>
              <a:gd name="connsiteY69" fmla="*/ 1452519 h 3077254"/>
              <a:gd name="connsiteX70" fmla="*/ 1586955 w 2407028"/>
              <a:gd name="connsiteY70" fmla="*/ 1463086 h 3077254"/>
              <a:gd name="connsiteX71" fmla="*/ 1546254 w 2407028"/>
              <a:gd name="connsiteY71" fmla="*/ 1484286 h 3077254"/>
              <a:gd name="connsiteX72" fmla="*/ 1504875 w 2407028"/>
              <a:gd name="connsiteY72" fmla="*/ 1505013 h 3077254"/>
              <a:gd name="connsiteX73" fmla="*/ 1484117 w 2407028"/>
              <a:gd name="connsiteY73" fmla="*/ 1515376 h 3077254"/>
              <a:gd name="connsiteX74" fmla="*/ 1463155 w 2407028"/>
              <a:gd name="connsiteY74" fmla="*/ 1525536 h 3077254"/>
              <a:gd name="connsiteX75" fmla="*/ 1442060 w 2407028"/>
              <a:gd name="connsiteY75" fmla="*/ 1535628 h 3077254"/>
              <a:gd name="connsiteX76" fmla="*/ 1420963 w 2407028"/>
              <a:gd name="connsiteY76" fmla="*/ 1545720 h 3077254"/>
              <a:gd name="connsiteX77" fmla="*/ 1410380 w 2407028"/>
              <a:gd name="connsiteY77" fmla="*/ 1550801 h 3077254"/>
              <a:gd name="connsiteX78" fmla="*/ 1399662 w 2407028"/>
              <a:gd name="connsiteY78" fmla="*/ 1555745 h 3077254"/>
              <a:gd name="connsiteX79" fmla="*/ 1388944 w 2407028"/>
              <a:gd name="connsiteY79" fmla="*/ 1560622 h 3077254"/>
              <a:gd name="connsiteX80" fmla="*/ 1378226 w 2407028"/>
              <a:gd name="connsiteY80" fmla="*/ 1565566 h 3077254"/>
              <a:gd name="connsiteX81" fmla="*/ 1335354 w 2407028"/>
              <a:gd name="connsiteY81" fmla="*/ 1585210 h 3077254"/>
              <a:gd name="connsiteX82" fmla="*/ 1295196 w 2407028"/>
              <a:gd name="connsiteY82" fmla="*/ 1603633 h 3077254"/>
              <a:gd name="connsiteX83" fmla="*/ 1285156 w 2407028"/>
              <a:gd name="connsiteY83" fmla="*/ 1608239 h 3077254"/>
              <a:gd name="connsiteX84" fmla="*/ 1275252 w 2407028"/>
              <a:gd name="connsiteY84" fmla="*/ 1612981 h 3077254"/>
              <a:gd name="connsiteX85" fmla="*/ 1265348 w 2407028"/>
              <a:gd name="connsiteY85" fmla="*/ 1617722 h 3077254"/>
              <a:gd name="connsiteX86" fmla="*/ 1255377 w 2407028"/>
              <a:gd name="connsiteY86" fmla="*/ 1622463 h 3077254"/>
              <a:gd name="connsiteX87" fmla="*/ 1215896 w 2407028"/>
              <a:gd name="connsiteY87" fmla="*/ 1641699 h 3077254"/>
              <a:gd name="connsiteX88" fmla="*/ 1176755 w 2407028"/>
              <a:gd name="connsiteY88" fmla="*/ 1661343 h 3077254"/>
              <a:gd name="connsiteX89" fmla="*/ 1137953 w 2407028"/>
              <a:gd name="connsiteY89" fmla="*/ 1681460 h 3077254"/>
              <a:gd name="connsiteX90" fmla="*/ 1099558 w 2407028"/>
              <a:gd name="connsiteY90" fmla="*/ 1701983 h 3077254"/>
              <a:gd name="connsiteX91" fmla="*/ 1061706 w 2407028"/>
              <a:gd name="connsiteY91" fmla="*/ 1723048 h 3077254"/>
              <a:gd name="connsiteX92" fmla="*/ 1024262 w 2407028"/>
              <a:gd name="connsiteY92" fmla="*/ 1744654 h 3077254"/>
              <a:gd name="connsiteX93" fmla="*/ 987223 w 2407028"/>
              <a:gd name="connsiteY93" fmla="*/ 1766737 h 3077254"/>
              <a:gd name="connsiteX94" fmla="*/ 950660 w 2407028"/>
              <a:gd name="connsiteY94" fmla="*/ 1789359 h 3077254"/>
              <a:gd name="connsiteX95" fmla="*/ 879094 w 2407028"/>
              <a:gd name="connsiteY95" fmla="*/ 1836164 h 3077254"/>
              <a:gd name="connsiteX96" fmla="*/ 809698 w 2407028"/>
              <a:gd name="connsiteY96" fmla="*/ 1885203 h 3077254"/>
              <a:gd name="connsiteX97" fmla="*/ 742745 w 2407028"/>
              <a:gd name="connsiteY97" fmla="*/ 1936612 h 3077254"/>
              <a:gd name="connsiteX98" fmla="*/ 678437 w 2407028"/>
              <a:gd name="connsiteY98" fmla="*/ 1990461 h 3077254"/>
              <a:gd name="connsiteX99" fmla="*/ 617115 w 2407028"/>
              <a:gd name="connsiteY99" fmla="*/ 2046883 h 3077254"/>
              <a:gd name="connsiteX100" fmla="*/ 558979 w 2407028"/>
              <a:gd name="connsiteY100" fmla="*/ 2105880 h 3077254"/>
              <a:gd name="connsiteX101" fmla="*/ 504440 w 2407028"/>
              <a:gd name="connsiteY101" fmla="*/ 2167585 h 3077254"/>
              <a:gd name="connsiteX102" fmla="*/ 453970 w 2407028"/>
              <a:gd name="connsiteY102" fmla="*/ 2232068 h 3077254"/>
              <a:gd name="connsiteX103" fmla="*/ 430296 w 2407028"/>
              <a:gd name="connsiteY103" fmla="*/ 2265324 h 3077254"/>
              <a:gd name="connsiteX104" fmla="*/ 407707 w 2407028"/>
              <a:gd name="connsiteY104" fmla="*/ 2299260 h 3077254"/>
              <a:gd name="connsiteX105" fmla="*/ 386339 w 2407028"/>
              <a:gd name="connsiteY105" fmla="*/ 2333872 h 3077254"/>
              <a:gd name="connsiteX106" fmla="*/ 366259 w 2407028"/>
              <a:gd name="connsiteY106" fmla="*/ 2369161 h 3077254"/>
              <a:gd name="connsiteX107" fmla="*/ 361511 w 2407028"/>
              <a:gd name="connsiteY107" fmla="*/ 2378102 h 3077254"/>
              <a:gd name="connsiteX108" fmla="*/ 356762 w 2407028"/>
              <a:gd name="connsiteY108" fmla="*/ 2387043 h 3077254"/>
              <a:gd name="connsiteX109" fmla="*/ 352082 w 2407028"/>
              <a:gd name="connsiteY109" fmla="*/ 2396052 h 3077254"/>
              <a:gd name="connsiteX110" fmla="*/ 347605 w 2407028"/>
              <a:gd name="connsiteY110" fmla="*/ 2405127 h 3077254"/>
              <a:gd name="connsiteX111" fmla="*/ 338651 w 2407028"/>
              <a:gd name="connsiteY111" fmla="*/ 2423280 h 3077254"/>
              <a:gd name="connsiteX112" fmla="*/ 330171 w 2407028"/>
              <a:gd name="connsiteY112" fmla="*/ 2441704 h 3077254"/>
              <a:gd name="connsiteX113" fmla="*/ 325965 w 2407028"/>
              <a:gd name="connsiteY113" fmla="*/ 2450916 h 3077254"/>
              <a:gd name="connsiteX114" fmla="*/ 321963 w 2407028"/>
              <a:gd name="connsiteY114" fmla="*/ 2460263 h 3077254"/>
              <a:gd name="connsiteX115" fmla="*/ 314094 w 2407028"/>
              <a:gd name="connsiteY115" fmla="*/ 2478958 h 3077254"/>
              <a:gd name="connsiteX116" fmla="*/ 312195 w 2407028"/>
              <a:gd name="connsiteY116" fmla="*/ 2483699 h 3077254"/>
              <a:gd name="connsiteX117" fmla="*/ 310363 w 2407028"/>
              <a:gd name="connsiteY117" fmla="*/ 2488440 h 3077254"/>
              <a:gd name="connsiteX118" fmla="*/ 308531 w 2407028"/>
              <a:gd name="connsiteY118" fmla="*/ 2493182 h 3077254"/>
              <a:gd name="connsiteX119" fmla="*/ 306700 w 2407028"/>
              <a:gd name="connsiteY119" fmla="*/ 2497924 h 3077254"/>
              <a:gd name="connsiteX120" fmla="*/ 304868 w 2407028"/>
              <a:gd name="connsiteY120" fmla="*/ 2502664 h 3077254"/>
              <a:gd name="connsiteX121" fmla="*/ 303037 w 2407028"/>
              <a:gd name="connsiteY121" fmla="*/ 2507406 h 3077254"/>
              <a:gd name="connsiteX122" fmla="*/ 301273 w 2407028"/>
              <a:gd name="connsiteY122" fmla="*/ 2512147 h 3077254"/>
              <a:gd name="connsiteX123" fmla="*/ 299578 w 2407028"/>
              <a:gd name="connsiteY123" fmla="*/ 2516889 h 3077254"/>
              <a:gd name="connsiteX124" fmla="*/ 286553 w 2407028"/>
              <a:gd name="connsiteY124" fmla="*/ 2555362 h 3077254"/>
              <a:gd name="connsiteX125" fmla="*/ 275021 w 2407028"/>
              <a:gd name="connsiteY125" fmla="*/ 2594444 h 3077254"/>
              <a:gd name="connsiteX126" fmla="*/ 265117 w 2407028"/>
              <a:gd name="connsiteY126" fmla="*/ 2634068 h 3077254"/>
              <a:gd name="connsiteX127" fmla="*/ 256977 w 2407028"/>
              <a:gd name="connsiteY127" fmla="*/ 2674234 h 3077254"/>
              <a:gd name="connsiteX128" fmla="*/ 250465 w 2407028"/>
              <a:gd name="connsiteY128" fmla="*/ 2714874 h 3077254"/>
              <a:gd name="connsiteX129" fmla="*/ 245851 w 2407028"/>
              <a:gd name="connsiteY129" fmla="*/ 2755989 h 3077254"/>
              <a:gd name="connsiteX130" fmla="*/ 243071 w 2407028"/>
              <a:gd name="connsiteY130" fmla="*/ 2797577 h 3077254"/>
              <a:gd name="connsiteX131" fmla="*/ 242053 w 2407028"/>
              <a:gd name="connsiteY131" fmla="*/ 2839573 h 3077254"/>
              <a:gd name="connsiteX132" fmla="*/ 246055 w 2407028"/>
              <a:gd name="connsiteY132" fmla="*/ 2924511 h 3077254"/>
              <a:gd name="connsiteX133" fmla="*/ 258062 w 2407028"/>
              <a:gd name="connsiteY133" fmla="*/ 3010466 h 3077254"/>
              <a:gd name="connsiteX134" fmla="*/ 273724 w 2407028"/>
              <a:gd name="connsiteY134" fmla="*/ 3077254 h 3077254"/>
              <a:gd name="connsiteX135" fmla="*/ 0 w 2407028"/>
              <a:gd name="connsiteY135" fmla="*/ 3077254 h 3077254"/>
              <a:gd name="connsiteX136" fmla="*/ 0 w 2407028"/>
              <a:gd name="connsiteY136" fmla="*/ 2637353 h 3077254"/>
              <a:gd name="connsiteX137" fmla="*/ 17518 w 2407028"/>
              <a:gd name="connsiteY137" fmla="*/ 2571212 h 3077254"/>
              <a:gd name="connsiteX138" fmla="*/ 49876 w 2407028"/>
              <a:gd name="connsiteY138" fmla="*/ 2479906 h 3077254"/>
              <a:gd name="connsiteX139" fmla="*/ 52047 w 2407028"/>
              <a:gd name="connsiteY139" fmla="*/ 2474284 h 3077254"/>
              <a:gd name="connsiteX140" fmla="*/ 54353 w 2407028"/>
              <a:gd name="connsiteY140" fmla="*/ 2468730 h 3077254"/>
              <a:gd name="connsiteX141" fmla="*/ 56727 w 2407028"/>
              <a:gd name="connsiteY141" fmla="*/ 2463175 h 3077254"/>
              <a:gd name="connsiteX142" fmla="*/ 59101 w 2407028"/>
              <a:gd name="connsiteY142" fmla="*/ 2457621 h 3077254"/>
              <a:gd name="connsiteX143" fmla="*/ 61407 w 2407028"/>
              <a:gd name="connsiteY143" fmla="*/ 2452135 h 3077254"/>
              <a:gd name="connsiteX144" fmla="*/ 63714 w 2407028"/>
              <a:gd name="connsiteY144" fmla="*/ 2446648 h 3077254"/>
              <a:gd name="connsiteX145" fmla="*/ 66088 w 2407028"/>
              <a:gd name="connsiteY145" fmla="*/ 2441163 h 3077254"/>
              <a:gd name="connsiteX146" fmla="*/ 68530 w 2407028"/>
              <a:gd name="connsiteY146" fmla="*/ 2435676 h 3077254"/>
              <a:gd name="connsiteX147" fmla="*/ 78503 w 2407028"/>
              <a:gd name="connsiteY147" fmla="*/ 2413865 h 3077254"/>
              <a:gd name="connsiteX148" fmla="*/ 83522 w 2407028"/>
              <a:gd name="connsiteY148" fmla="*/ 2403028 h 3077254"/>
              <a:gd name="connsiteX149" fmla="*/ 88813 w 2407028"/>
              <a:gd name="connsiteY149" fmla="*/ 2392326 h 3077254"/>
              <a:gd name="connsiteX150" fmla="*/ 99463 w 2407028"/>
              <a:gd name="connsiteY150" fmla="*/ 2370990 h 3077254"/>
              <a:gd name="connsiteX151" fmla="*/ 110656 w 2407028"/>
              <a:gd name="connsiteY151" fmla="*/ 2349924 h 3077254"/>
              <a:gd name="connsiteX152" fmla="*/ 116287 w 2407028"/>
              <a:gd name="connsiteY152" fmla="*/ 2339426 h 3077254"/>
              <a:gd name="connsiteX153" fmla="*/ 122120 w 2407028"/>
              <a:gd name="connsiteY153" fmla="*/ 2329063 h 3077254"/>
              <a:gd name="connsiteX154" fmla="*/ 128022 w 2407028"/>
              <a:gd name="connsiteY154" fmla="*/ 2318767 h 3077254"/>
              <a:gd name="connsiteX155" fmla="*/ 133923 w 2407028"/>
              <a:gd name="connsiteY155" fmla="*/ 2308472 h 3077254"/>
              <a:gd name="connsiteX156" fmla="*/ 158412 w 2407028"/>
              <a:gd name="connsiteY156" fmla="*/ 2267967 h 3077254"/>
              <a:gd name="connsiteX157" fmla="*/ 184325 w 2407028"/>
              <a:gd name="connsiteY157" fmla="*/ 2228410 h 3077254"/>
              <a:gd name="connsiteX158" fmla="*/ 211391 w 2407028"/>
              <a:gd name="connsiteY158" fmla="*/ 2189802 h 3077254"/>
              <a:gd name="connsiteX159" fmla="*/ 239543 w 2407028"/>
              <a:gd name="connsiteY159" fmla="*/ 2152142 h 3077254"/>
              <a:gd name="connsiteX160" fmla="*/ 298967 w 2407028"/>
              <a:gd name="connsiteY160" fmla="*/ 2079599 h 3077254"/>
              <a:gd name="connsiteX161" fmla="*/ 362189 w 2407028"/>
              <a:gd name="connsiteY161" fmla="*/ 2010849 h 3077254"/>
              <a:gd name="connsiteX162" fmla="*/ 428735 w 2407028"/>
              <a:gd name="connsiteY162" fmla="*/ 1945621 h 3077254"/>
              <a:gd name="connsiteX163" fmla="*/ 498131 w 2407028"/>
              <a:gd name="connsiteY163" fmla="*/ 1883780 h 3077254"/>
              <a:gd name="connsiteX164" fmla="*/ 570105 w 2407028"/>
              <a:gd name="connsiteY164" fmla="*/ 1825191 h 3077254"/>
              <a:gd name="connsiteX165" fmla="*/ 644249 w 2407028"/>
              <a:gd name="connsiteY165" fmla="*/ 1769717 h 3077254"/>
              <a:gd name="connsiteX166" fmla="*/ 720360 w 2407028"/>
              <a:gd name="connsiteY166" fmla="*/ 1717088 h 3077254"/>
              <a:gd name="connsiteX167" fmla="*/ 798235 w 2407028"/>
              <a:gd name="connsiteY167" fmla="*/ 1667235 h 3077254"/>
              <a:gd name="connsiteX168" fmla="*/ 837782 w 2407028"/>
              <a:gd name="connsiteY168" fmla="*/ 1643257 h 3077254"/>
              <a:gd name="connsiteX169" fmla="*/ 877670 w 2407028"/>
              <a:gd name="connsiteY169" fmla="*/ 1619889 h 3077254"/>
              <a:gd name="connsiteX170" fmla="*/ 917895 w 2407028"/>
              <a:gd name="connsiteY170" fmla="*/ 1597131 h 3077254"/>
              <a:gd name="connsiteX171" fmla="*/ 958461 w 2407028"/>
              <a:gd name="connsiteY171" fmla="*/ 1574914 h 3077254"/>
              <a:gd name="connsiteX172" fmla="*/ 999366 w 2407028"/>
              <a:gd name="connsiteY172" fmla="*/ 1553375 h 3077254"/>
              <a:gd name="connsiteX173" fmla="*/ 1040542 w 2407028"/>
              <a:gd name="connsiteY173" fmla="*/ 1532309 h 3077254"/>
              <a:gd name="connsiteX174" fmla="*/ 1081990 w 2407028"/>
              <a:gd name="connsiteY174" fmla="*/ 1511786 h 3077254"/>
              <a:gd name="connsiteX175" fmla="*/ 1123708 w 2407028"/>
              <a:gd name="connsiteY175" fmla="*/ 1491737 h 3077254"/>
              <a:gd name="connsiteX176" fmla="*/ 1134222 w 2407028"/>
              <a:gd name="connsiteY176" fmla="*/ 1486793 h 3077254"/>
              <a:gd name="connsiteX177" fmla="*/ 1144670 w 2407028"/>
              <a:gd name="connsiteY177" fmla="*/ 1481847 h 3077254"/>
              <a:gd name="connsiteX178" fmla="*/ 1155184 w 2407028"/>
              <a:gd name="connsiteY178" fmla="*/ 1476970 h 3077254"/>
              <a:gd name="connsiteX179" fmla="*/ 1165766 w 2407028"/>
              <a:gd name="connsiteY179" fmla="*/ 1472161 h 3077254"/>
              <a:gd name="connsiteX180" fmla="*/ 1207959 w 2407028"/>
              <a:gd name="connsiteY180" fmla="*/ 1453061 h 3077254"/>
              <a:gd name="connsiteX181" fmla="*/ 1247372 w 2407028"/>
              <a:gd name="connsiteY181" fmla="*/ 1435180 h 3077254"/>
              <a:gd name="connsiteX182" fmla="*/ 1257208 w 2407028"/>
              <a:gd name="connsiteY182" fmla="*/ 1430709 h 3077254"/>
              <a:gd name="connsiteX183" fmla="*/ 1267044 w 2407028"/>
              <a:gd name="connsiteY183" fmla="*/ 1426306 h 3077254"/>
              <a:gd name="connsiteX184" fmla="*/ 1276813 w 2407028"/>
              <a:gd name="connsiteY184" fmla="*/ 1421835 h 3077254"/>
              <a:gd name="connsiteX185" fmla="*/ 1286445 w 2407028"/>
              <a:gd name="connsiteY185" fmla="*/ 1417297 h 3077254"/>
              <a:gd name="connsiteX186" fmla="*/ 1305710 w 2407028"/>
              <a:gd name="connsiteY186" fmla="*/ 1408221 h 3077254"/>
              <a:gd name="connsiteX187" fmla="*/ 1324975 w 2407028"/>
              <a:gd name="connsiteY187" fmla="*/ 1399144 h 3077254"/>
              <a:gd name="connsiteX188" fmla="*/ 1344105 w 2407028"/>
              <a:gd name="connsiteY188" fmla="*/ 1390000 h 3077254"/>
              <a:gd name="connsiteX189" fmla="*/ 1363031 w 2407028"/>
              <a:gd name="connsiteY189" fmla="*/ 1380653 h 3077254"/>
              <a:gd name="connsiteX190" fmla="*/ 1400679 w 2407028"/>
              <a:gd name="connsiteY190" fmla="*/ 1362094 h 3077254"/>
              <a:gd name="connsiteX191" fmla="*/ 1437650 w 2407028"/>
              <a:gd name="connsiteY191" fmla="*/ 1343129 h 3077254"/>
              <a:gd name="connsiteX192" fmla="*/ 1456101 w 2407028"/>
              <a:gd name="connsiteY192" fmla="*/ 1333645 h 3077254"/>
              <a:gd name="connsiteX193" fmla="*/ 1474214 w 2407028"/>
              <a:gd name="connsiteY193" fmla="*/ 1323960 h 3077254"/>
              <a:gd name="connsiteX194" fmla="*/ 1510301 w 2407028"/>
              <a:gd name="connsiteY194" fmla="*/ 1304656 h 3077254"/>
              <a:gd name="connsiteX195" fmla="*/ 1545576 w 2407028"/>
              <a:gd name="connsiteY195" fmla="*/ 1284945 h 3077254"/>
              <a:gd name="connsiteX196" fmla="*/ 1563144 w 2407028"/>
              <a:gd name="connsiteY196" fmla="*/ 1275124 h 3077254"/>
              <a:gd name="connsiteX197" fmla="*/ 1580375 w 2407028"/>
              <a:gd name="connsiteY197" fmla="*/ 1265099 h 3077254"/>
              <a:gd name="connsiteX198" fmla="*/ 1614565 w 2407028"/>
              <a:gd name="connsiteY198" fmla="*/ 1245050 h 3077254"/>
              <a:gd name="connsiteX199" fmla="*/ 1647871 w 2407028"/>
              <a:gd name="connsiteY199" fmla="*/ 1224663 h 3077254"/>
              <a:gd name="connsiteX200" fmla="*/ 1652009 w 2407028"/>
              <a:gd name="connsiteY200" fmla="*/ 1222089 h 3077254"/>
              <a:gd name="connsiteX201" fmla="*/ 1656147 w 2407028"/>
              <a:gd name="connsiteY201" fmla="*/ 1219582 h 3077254"/>
              <a:gd name="connsiteX202" fmla="*/ 1660286 w 2407028"/>
              <a:gd name="connsiteY202" fmla="*/ 1217008 h 3077254"/>
              <a:gd name="connsiteX203" fmla="*/ 1664355 w 2407028"/>
              <a:gd name="connsiteY203" fmla="*/ 1214434 h 3077254"/>
              <a:gd name="connsiteX204" fmla="*/ 1680500 w 2407028"/>
              <a:gd name="connsiteY204" fmla="*/ 1204071 h 3077254"/>
              <a:gd name="connsiteX205" fmla="*/ 1688572 w 2407028"/>
              <a:gd name="connsiteY205" fmla="*/ 1198923 h 3077254"/>
              <a:gd name="connsiteX206" fmla="*/ 1696645 w 2407028"/>
              <a:gd name="connsiteY206" fmla="*/ 1193775 h 3077254"/>
              <a:gd name="connsiteX207" fmla="*/ 1704649 w 2407028"/>
              <a:gd name="connsiteY207" fmla="*/ 1188627 h 3077254"/>
              <a:gd name="connsiteX208" fmla="*/ 1712518 w 2407028"/>
              <a:gd name="connsiteY208" fmla="*/ 1183412 h 3077254"/>
              <a:gd name="connsiteX209" fmla="*/ 1743655 w 2407028"/>
              <a:gd name="connsiteY209" fmla="*/ 1162415 h 3077254"/>
              <a:gd name="connsiteX210" fmla="*/ 1773977 w 2407028"/>
              <a:gd name="connsiteY210" fmla="*/ 1141214 h 3077254"/>
              <a:gd name="connsiteX211" fmla="*/ 1803486 w 2407028"/>
              <a:gd name="connsiteY211" fmla="*/ 1119877 h 3077254"/>
              <a:gd name="connsiteX212" fmla="*/ 1832248 w 2407028"/>
              <a:gd name="connsiteY212" fmla="*/ 1098338 h 3077254"/>
              <a:gd name="connsiteX213" fmla="*/ 1859992 w 2407028"/>
              <a:gd name="connsiteY213" fmla="*/ 1076596 h 3077254"/>
              <a:gd name="connsiteX214" fmla="*/ 1886787 w 2407028"/>
              <a:gd name="connsiteY214" fmla="*/ 1054650 h 3077254"/>
              <a:gd name="connsiteX215" fmla="*/ 1912564 w 2407028"/>
              <a:gd name="connsiteY215" fmla="*/ 1032569 h 3077254"/>
              <a:gd name="connsiteX216" fmla="*/ 1937460 w 2407028"/>
              <a:gd name="connsiteY216" fmla="*/ 1010352 h 3077254"/>
              <a:gd name="connsiteX217" fmla="*/ 1961338 w 2407028"/>
              <a:gd name="connsiteY217" fmla="*/ 988000 h 3077254"/>
              <a:gd name="connsiteX218" fmla="*/ 1983995 w 2407028"/>
              <a:gd name="connsiteY218" fmla="*/ 965513 h 3077254"/>
              <a:gd name="connsiteX219" fmla="*/ 2005499 w 2407028"/>
              <a:gd name="connsiteY219" fmla="*/ 942889 h 3077254"/>
              <a:gd name="connsiteX220" fmla="*/ 2025917 w 2407028"/>
              <a:gd name="connsiteY220" fmla="*/ 920199 h 3077254"/>
              <a:gd name="connsiteX221" fmla="*/ 2045182 w 2407028"/>
              <a:gd name="connsiteY221" fmla="*/ 897440 h 3077254"/>
              <a:gd name="connsiteX222" fmla="*/ 2063294 w 2407028"/>
              <a:gd name="connsiteY222" fmla="*/ 874613 h 3077254"/>
              <a:gd name="connsiteX223" fmla="*/ 2080185 w 2407028"/>
              <a:gd name="connsiteY223" fmla="*/ 851787 h 3077254"/>
              <a:gd name="connsiteX224" fmla="*/ 2095787 w 2407028"/>
              <a:gd name="connsiteY224" fmla="*/ 828893 h 3077254"/>
              <a:gd name="connsiteX225" fmla="*/ 2123125 w 2407028"/>
              <a:gd name="connsiteY225" fmla="*/ 783173 h 3077254"/>
              <a:gd name="connsiteX226" fmla="*/ 2145036 w 2407028"/>
              <a:gd name="connsiteY226" fmla="*/ 737588 h 3077254"/>
              <a:gd name="connsiteX227" fmla="*/ 2161384 w 2407028"/>
              <a:gd name="connsiteY227" fmla="*/ 692342 h 3077254"/>
              <a:gd name="connsiteX228" fmla="*/ 2172238 w 2407028"/>
              <a:gd name="connsiteY228" fmla="*/ 647638 h 3077254"/>
              <a:gd name="connsiteX229" fmla="*/ 2175562 w 2407028"/>
              <a:gd name="connsiteY229" fmla="*/ 625557 h 3077254"/>
              <a:gd name="connsiteX230" fmla="*/ 2177461 w 2407028"/>
              <a:gd name="connsiteY230" fmla="*/ 603678 h 3077254"/>
              <a:gd name="connsiteX231" fmla="*/ 2177936 w 2407028"/>
              <a:gd name="connsiteY231" fmla="*/ 582003 h 3077254"/>
              <a:gd name="connsiteX232" fmla="*/ 2177054 w 2407028"/>
              <a:gd name="connsiteY232" fmla="*/ 560599 h 3077254"/>
              <a:gd name="connsiteX233" fmla="*/ 2174748 w 2407028"/>
              <a:gd name="connsiteY233" fmla="*/ 539534 h 3077254"/>
              <a:gd name="connsiteX234" fmla="*/ 2171084 w 2407028"/>
              <a:gd name="connsiteY234" fmla="*/ 518740 h 3077254"/>
              <a:gd name="connsiteX235" fmla="*/ 2165997 w 2407028"/>
              <a:gd name="connsiteY235" fmla="*/ 498284 h 3077254"/>
              <a:gd name="connsiteX236" fmla="*/ 2159621 w 2407028"/>
              <a:gd name="connsiteY236" fmla="*/ 478167 h 3077254"/>
              <a:gd name="connsiteX237" fmla="*/ 2142933 w 2407028"/>
              <a:gd name="connsiteY237" fmla="*/ 439085 h 3077254"/>
              <a:gd name="connsiteX238" fmla="*/ 2121293 w 2407028"/>
              <a:gd name="connsiteY238" fmla="*/ 401628 h 3077254"/>
              <a:gd name="connsiteX239" fmla="*/ 2094974 w 2407028"/>
              <a:gd name="connsiteY239" fmla="*/ 365932 h 3077254"/>
              <a:gd name="connsiteX240" fmla="*/ 2064176 w 2407028"/>
              <a:gd name="connsiteY240" fmla="*/ 332133 h 3077254"/>
              <a:gd name="connsiteX241" fmla="*/ 2029105 w 2407028"/>
              <a:gd name="connsiteY241" fmla="*/ 300366 h 3077254"/>
              <a:gd name="connsiteX242" fmla="*/ 1990236 w 2407028"/>
              <a:gd name="connsiteY242" fmla="*/ 270630 h 3077254"/>
              <a:gd name="connsiteX243" fmla="*/ 1947839 w 2407028"/>
              <a:gd name="connsiteY243" fmla="*/ 242995 h 3077254"/>
              <a:gd name="connsiteX244" fmla="*/ 1902186 w 2407028"/>
              <a:gd name="connsiteY244" fmla="*/ 217528 h 3077254"/>
              <a:gd name="connsiteX245" fmla="*/ 1878240 w 2407028"/>
              <a:gd name="connsiteY245" fmla="*/ 205674 h 3077254"/>
              <a:gd name="connsiteX246" fmla="*/ 1853616 w 2407028"/>
              <a:gd name="connsiteY246" fmla="*/ 194362 h 3077254"/>
              <a:gd name="connsiteX247" fmla="*/ 1828313 w 2407028"/>
              <a:gd name="connsiteY247" fmla="*/ 183593 h 3077254"/>
              <a:gd name="connsiteX248" fmla="*/ 1802400 w 2407028"/>
              <a:gd name="connsiteY248" fmla="*/ 173365 h 3077254"/>
              <a:gd name="connsiteX249" fmla="*/ 1775944 w 2407028"/>
              <a:gd name="connsiteY249" fmla="*/ 163747 h 3077254"/>
              <a:gd name="connsiteX250" fmla="*/ 1748946 w 2407028"/>
              <a:gd name="connsiteY250" fmla="*/ 154670 h 3077254"/>
              <a:gd name="connsiteX251" fmla="*/ 1721337 w 2407028"/>
              <a:gd name="connsiteY251" fmla="*/ 146204 h 3077254"/>
              <a:gd name="connsiteX252" fmla="*/ 1693253 w 2407028"/>
              <a:gd name="connsiteY252" fmla="*/ 138347 h 3077254"/>
              <a:gd name="connsiteX253" fmla="*/ 1635797 w 2407028"/>
              <a:gd name="connsiteY253" fmla="*/ 124325 h 3077254"/>
              <a:gd name="connsiteX254" fmla="*/ 1576780 w 2407028"/>
              <a:gd name="connsiteY254" fmla="*/ 112607 h 3077254"/>
              <a:gd name="connsiteX255" fmla="*/ 1516406 w 2407028"/>
              <a:gd name="connsiteY255" fmla="*/ 103192 h 3077254"/>
              <a:gd name="connsiteX256" fmla="*/ 1454812 w 2407028"/>
              <a:gd name="connsiteY256" fmla="*/ 96216 h 3077254"/>
              <a:gd name="connsiteX257" fmla="*/ 1423675 w 2407028"/>
              <a:gd name="connsiteY257" fmla="*/ 93575 h 3077254"/>
              <a:gd name="connsiteX258" fmla="*/ 1392336 w 2407028"/>
              <a:gd name="connsiteY258" fmla="*/ 91542 h 3077254"/>
              <a:gd name="connsiteX259" fmla="*/ 1360860 w 2407028"/>
              <a:gd name="connsiteY259" fmla="*/ 90053 h 3077254"/>
              <a:gd name="connsiteX260" fmla="*/ 1329249 w 2407028"/>
              <a:gd name="connsiteY260" fmla="*/ 89172 h 3077254"/>
              <a:gd name="connsiteX261" fmla="*/ 1297502 w 2407028"/>
              <a:gd name="connsiteY261" fmla="*/ 88901 h 3077254"/>
              <a:gd name="connsiteX262" fmla="*/ 1265620 w 2407028"/>
              <a:gd name="connsiteY262" fmla="*/ 89239 h 3077254"/>
              <a:gd name="connsiteX263" fmla="*/ 1233669 w 2407028"/>
              <a:gd name="connsiteY263" fmla="*/ 90188 h 3077254"/>
              <a:gd name="connsiteX264" fmla="*/ 1201718 w 2407028"/>
              <a:gd name="connsiteY264" fmla="*/ 91678 h 3077254"/>
              <a:gd name="connsiteX265" fmla="*/ 1169768 w 2407028"/>
              <a:gd name="connsiteY265" fmla="*/ 93777 h 3077254"/>
              <a:gd name="connsiteX266" fmla="*/ 1137818 w 2407028"/>
              <a:gd name="connsiteY266" fmla="*/ 96419 h 3077254"/>
              <a:gd name="connsiteX267" fmla="*/ 1105936 w 2407028"/>
              <a:gd name="connsiteY267" fmla="*/ 99603 h 3077254"/>
              <a:gd name="connsiteX268" fmla="*/ 1074121 w 2407028"/>
              <a:gd name="connsiteY268" fmla="*/ 103396 h 3077254"/>
              <a:gd name="connsiteX269" fmla="*/ 1042374 w 2407028"/>
              <a:gd name="connsiteY269" fmla="*/ 107731 h 3077254"/>
              <a:gd name="connsiteX270" fmla="*/ 1010763 w 2407028"/>
              <a:gd name="connsiteY270" fmla="*/ 112675 h 3077254"/>
              <a:gd name="connsiteX271" fmla="*/ 979287 w 2407028"/>
              <a:gd name="connsiteY271" fmla="*/ 118161 h 3077254"/>
              <a:gd name="connsiteX272" fmla="*/ 947947 w 2407028"/>
              <a:gd name="connsiteY272" fmla="*/ 124190 h 3077254"/>
              <a:gd name="connsiteX273" fmla="*/ 904532 w 2407028"/>
              <a:gd name="connsiteY273" fmla="*/ 133470 h 3077254"/>
              <a:gd name="connsiteX274" fmla="*/ 861525 w 2407028"/>
              <a:gd name="connsiteY274" fmla="*/ 143765 h 3077254"/>
              <a:gd name="connsiteX275" fmla="*/ 818992 w 2407028"/>
              <a:gd name="connsiteY275" fmla="*/ 155077 h 3077254"/>
              <a:gd name="connsiteX276" fmla="*/ 776934 w 2407028"/>
              <a:gd name="connsiteY276" fmla="*/ 167337 h 3077254"/>
              <a:gd name="connsiteX277" fmla="*/ 758957 w 2407028"/>
              <a:gd name="connsiteY277" fmla="*/ 172891 h 3077254"/>
              <a:gd name="connsiteX278" fmla="*/ 741050 w 2407028"/>
              <a:gd name="connsiteY278" fmla="*/ 178648 h 3077254"/>
              <a:gd name="connsiteX279" fmla="*/ 723276 w 2407028"/>
              <a:gd name="connsiteY279" fmla="*/ 184541 h 3077254"/>
              <a:gd name="connsiteX280" fmla="*/ 705639 w 2407028"/>
              <a:gd name="connsiteY280" fmla="*/ 190637 h 3077254"/>
              <a:gd name="connsiteX281" fmla="*/ 647844 w 2407028"/>
              <a:gd name="connsiteY281" fmla="*/ 211974 h 3077254"/>
              <a:gd name="connsiteX282" fmla="*/ 591337 w 2407028"/>
              <a:gd name="connsiteY282" fmla="*/ 235003 h 3077254"/>
              <a:gd name="connsiteX283" fmla="*/ 536187 w 2407028"/>
              <a:gd name="connsiteY283" fmla="*/ 259590 h 3077254"/>
              <a:gd name="connsiteX284" fmla="*/ 482393 w 2407028"/>
              <a:gd name="connsiteY284" fmla="*/ 285668 h 3077254"/>
              <a:gd name="connsiteX285" fmla="*/ 456073 w 2407028"/>
              <a:gd name="connsiteY285" fmla="*/ 299282 h 3077254"/>
              <a:gd name="connsiteX286" fmla="*/ 430093 w 2407028"/>
              <a:gd name="connsiteY286" fmla="*/ 313236 h 3077254"/>
              <a:gd name="connsiteX287" fmla="*/ 404383 w 2407028"/>
              <a:gd name="connsiteY287" fmla="*/ 327460 h 3077254"/>
              <a:gd name="connsiteX288" fmla="*/ 379013 w 2407028"/>
              <a:gd name="connsiteY288" fmla="*/ 342023 h 3077254"/>
              <a:gd name="connsiteX289" fmla="*/ 372772 w 2407028"/>
              <a:gd name="connsiteY289" fmla="*/ 345748 h 3077254"/>
              <a:gd name="connsiteX290" fmla="*/ 366463 w 2407028"/>
              <a:gd name="connsiteY290" fmla="*/ 349405 h 3077254"/>
              <a:gd name="connsiteX291" fmla="*/ 360222 w 2407028"/>
              <a:gd name="connsiteY291" fmla="*/ 353131 h 3077254"/>
              <a:gd name="connsiteX292" fmla="*/ 354049 w 2407028"/>
              <a:gd name="connsiteY292" fmla="*/ 356856 h 3077254"/>
              <a:gd name="connsiteX293" fmla="*/ 329357 w 2407028"/>
              <a:gd name="connsiteY293" fmla="*/ 372028 h 3077254"/>
              <a:gd name="connsiteX294" fmla="*/ 323252 w 2407028"/>
              <a:gd name="connsiteY294" fmla="*/ 375889 h 3077254"/>
              <a:gd name="connsiteX295" fmla="*/ 317215 w 2407028"/>
              <a:gd name="connsiteY295" fmla="*/ 379750 h 3077254"/>
              <a:gd name="connsiteX296" fmla="*/ 311178 w 2407028"/>
              <a:gd name="connsiteY296" fmla="*/ 383611 h 3077254"/>
              <a:gd name="connsiteX297" fmla="*/ 305072 w 2407028"/>
              <a:gd name="connsiteY297" fmla="*/ 387472 h 3077254"/>
              <a:gd name="connsiteX298" fmla="*/ 298967 w 2407028"/>
              <a:gd name="connsiteY298" fmla="*/ 391333 h 3077254"/>
              <a:gd name="connsiteX299" fmla="*/ 292930 w 2407028"/>
              <a:gd name="connsiteY299" fmla="*/ 395261 h 3077254"/>
              <a:gd name="connsiteX300" fmla="*/ 286960 w 2407028"/>
              <a:gd name="connsiteY300" fmla="*/ 399190 h 3077254"/>
              <a:gd name="connsiteX301" fmla="*/ 280991 w 2407028"/>
              <a:gd name="connsiteY301" fmla="*/ 403186 h 3077254"/>
              <a:gd name="connsiteX302" fmla="*/ 269052 w 2407028"/>
              <a:gd name="connsiteY302" fmla="*/ 411110 h 3077254"/>
              <a:gd name="connsiteX303" fmla="*/ 257249 w 2407028"/>
              <a:gd name="connsiteY303" fmla="*/ 419171 h 3077254"/>
              <a:gd name="connsiteX304" fmla="*/ 245512 w 2407028"/>
              <a:gd name="connsiteY304" fmla="*/ 427300 h 3077254"/>
              <a:gd name="connsiteX305" fmla="*/ 233777 w 2407028"/>
              <a:gd name="connsiteY305" fmla="*/ 435428 h 3077254"/>
              <a:gd name="connsiteX306" fmla="*/ 222246 w 2407028"/>
              <a:gd name="connsiteY306" fmla="*/ 443691 h 3077254"/>
              <a:gd name="connsiteX307" fmla="*/ 210713 w 2407028"/>
              <a:gd name="connsiteY307" fmla="*/ 452022 h 3077254"/>
              <a:gd name="connsiteX308" fmla="*/ 199249 w 2407028"/>
              <a:gd name="connsiteY308" fmla="*/ 460353 h 3077254"/>
              <a:gd name="connsiteX309" fmla="*/ 187921 w 2407028"/>
              <a:gd name="connsiteY309" fmla="*/ 468821 h 3077254"/>
              <a:gd name="connsiteX310" fmla="*/ 176592 w 2407028"/>
              <a:gd name="connsiteY310" fmla="*/ 477287 h 3077254"/>
              <a:gd name="connsiteX311" fmla="*/ 170894 w 2407028"/>
              <a:gd name="connsiteY311" fmla="*/ 481554 h 3077254"/>
              <a:gd name="connsiteX312" fmla="*/ 165331 w 2407028"/>
              <a:gd name="connsiteY312" fmla="*/ 485821 h 3077254"/>
              <a:gd name="connsiteX313" fmla="*/ 143081 w 2407028"/>
              <a:gd name="connsiteY313" fmla="*/ 503161 h 3077254"/>
              <a:gd name="connsiteX314" fmla="*/ 137519 w 2407028"/>
              <a:gd name="connsiteY314" fmla="*/ 507496 h 3077254"/>
              <a:gd name="connsiteX315" fmla="*/ 132024 w 2407028"/>
              <a:gd name="connsiteY315" fmla="*/ 511899 h 3077254"/>
              <a:gd name="connsiteX316" fmla="*/ 126597 w 2407028"/>
              <a:gd name="connsiteY316" fmla="*/ 516302 h 3077254"/>
              <a:gd name="connsiteX317" fmla="*/ 121103 w 2407028"/>
              <a:gd name="connsiteY317" fmla="*/ 520704 h 3077254"/>
              <a:gd name="connsiteX318" fmla="*/ 115608 w 2407028"/>
              <a:gd name="connsiteY318" fmla="*/ 525107 h 3077254"/>
              <a:gd name="connsiteX319" fmla="*/ 110113 w 2407028"/>
              <a:gd name="connsiteY319" fmla="*/ 529510 h 3077254"/>
              <a:gd name="connsiteX320" fmla="*/ 104687 w 2407028"/>
              <a:gd name="connsiteY320" fmla="*/ 533980 h 3077254"/>
              <a:gd name="connsiteX321" fmla="*/ 99328 w 2407028"/>
              <a:gd name="connsiteY321" fmla="*/ 538450 h 3077254"/>
              <a:gd name="connsiteX322" fmla="*/ 77824 w 2407028"/>
              <a:gd name="connsiteY322" fmla="*/ 556468 h 3077254"/>
              <a:gd name="connsiteX323" fmla="*/ 72533 w 2407028"/>
              <a:gd name="connsiteY323" fmla="*/ 561006 h 3077254"/>
              <a:gd name="connsiteX324" fmla="*/ 67242 w 2407028"/>
              <a:gd name="connsiteY324" fmla="*/ 565544 h 3077254"/>
              <a:gd name="connsiteX325" fmla="*/ 62018 w 2407028"/>
              <a:gd name="connsiteY325" fmla="*/ 570150 h 3077254"/>
              <a:gd name="connsiteX326" fmla="*/ 56727 w 2407028"/>
              <a:gd name="connsiteY326" fmla="*/ 574756 h 3077254"/>
              <a:gd name="connsiteX327" fmla="*/ 46145 w 2407028"/>
              <a:gd name="connsiteY327" fmla="*/ 583967 h 3077254"/>
              <a:gd name="connsiteX328" fmla="*/ 35766 w 2407028"/>
              <a:gd name="connsiteY328" fmla="*/ 593247 h 3077254"/>
              <a:gd name="connsiteX329" fmla="*/ 25456 w 2407028"/>
              <a:gd name="connsiteY329" fmla="*/ 602595 h 3077254"/>
              <a:gd name="connsiteX330" fmla="*/ 15077 w 2407028"/>
              <a:gd name="connsiteY330" fmla="*/ 611942 h 3077254"/>
              <a:gd name="connsiteX331" fmla="*/ 9921 w 2407028"/>
              <a:gd name="connsiteY331" fmla="*/ 616683 h 3077254"/>
              <a:gd name="connsiteX332" fmla="*/ 4833 w 2407028"/>
              <a:gd name="connsiteY332" fmla="*/ 621425 h 3077254"/>
              <a:gd name="connsiteX333" fmla="*/ 0 w 2407028"/>
              <a:gd name="connsiteY333" fmla="*/ 625930 h 3077254"/>
              <a:gd name="connsiteX334" fmla="*/ 0 w 2407028"/>
              <a:gd name="connsiteY334" fmla="*/ 474901 h 3077254"/>
              <a:gd name="connsiteX335" fmla="*/ 2119 w 2407028"/>
              <a:gd name="connsiteY335" fmla="*/ 473223 h 3077254"/>
              <a:gd name="connsiteX336" fmla="*/ 8021 w 2407028"/>
              <a:gd name="connsiteY336" fmla="*/ 468550 h 3077254"/>
              <a:gd name="connsiteX337" fmla="*/ 14058 w 2407028"/>
              <a:gd name="connsiteY337" fmla="*/ 463943 h 3077254"/>
              <a:gd name="connsiteX338" fmla="*/ 38208 w 2407028"/>
              <a:gd name="connsiteY338" fmla="*/ 445520 h 3077254"/>
              <a:gd name="connsiteX339" fmla="*/ 44245 w 2407028"/>
              <a:gd name="connsiteY339" fmla="*/ 440913 h 3077254"/>
              <a:gd name="connsiteX340" fmla="*/ 50419 w 2407028"/>
              <a:gd name="connsiteY340" fmla="*/ 436375 h 3077254"/>
              <a:gd name="connsiteX341" fmla="*/ 62765 w 2407028"/>
              <a:gd name="connsiteY341" fmla="*/ 427300 h 3077254"/>
              <a:gd name="connsiteX342" fmla="*/ 75043 w 2407028"/>
              <a:gd name="connsiteY342" fmla="*/ 418291 h 3077254"/>
              <a:gd name="connsiteX343" fmla="*/ 87593 w 2407028"/>
              <a:gd name="connsiteY343" fmla="*/ 409350 h 3077254"/>
              <a:gd name="connsiteX344" fmla="*/ 100210 w 2407028"/>
              <a:gd name="connsiteY344" fmla="*/ 400477 h 3077254"/>
              <a:gd name="connsiteX345" fmla="*/ 112759 w 2407028"/>
              <a:gd name="connsiteY345" fmla="*/ 391603 h 3077254"/>
              <a:gd name="connsiteX346" fmla="*/ 125648 w 2407028"/>
              <a:gd name="connsiteY346" fmla="*/ 382865 h 3077254"/>
              <a:gd name="connsiteX347" fmla="*/ 138469 w 2407028"/>
              <a:gd name="connsiteY347" fmla="*/ 374129 h 3077254"/>
              <a:gd name="connsiteX348" fmla="*/ 151425 w 2407028"/>
              <a:gd name="connsiteY348" fmla="*/ 365458 h 3077254"/>
              <a:gd name="connsiteX349" fmla="*/ 164517 w 2407028"/>
              <a:gd name="connsiteY349" fmla="*/ 356856 h 3077254"/>
              <a:gd name="connsiteX350" fmla="*/ 171029 w 2407028"/>
              <a:gd name="connsiteY350" fmla="*/ 352589 h 3077254"/>
              <a:gd name="connsiteX351" fmla="*/ 177610 w 2407028"/>
              <a:gd name="connsiteY351" fmla="*/ 348322 h 3077254"/>
              <a:gd name="connsiteX352" fmla="*/ 184257 w 2407028"/>
              <a:gd name="connsiteY352" fmla="*/ 344055 h 3077254"/>
              <a:gd name="connsiteX353" fmla="*/ 190973 w 2407028"/>
              <a:gd name="connsiteY353" fmla="*/ 339855 h 3077254"/>
              <a:gd name="connsiteX354" fmla="*/ 197621 w 2407028"/>
              <a:gd name="connsiteY354" fmla="*/ 335655 h 3077254"/>
              <a:gd name="connsiteX355" fmla="*/ 204268 w 2407028"/>
              <a:gd name="connsiteY355" fmla="*/ 331456 h 3077254"/>
              <a:gd name="connsiteX356" fmla="*/ 210985 w 2407028"/>
              <a:gd name="connsiteY356" fmla="*/ 327256 h 3077254"/>
              <a:gd name="connsiteX357" fmla="*/ 217700 w 2407028"/>
              <a:gd name="connsiteY357" fmla="*/ 323057 h 3077254"/>
              <a:gd name="connsiteX358" fmla="*/ 244970 w 2407028"/>
              <a:gd name="connsiteY358" fmla="*/ 306530 h 3077254"/>
              <a:gd name="connsiteX359" fmla="*/ 251890 w 2407028"/>
              <a:gd name="connsiteY359" fmla="*/ 302466 h 3077254"/>
              <a:gd name="connsiteX360" fmla="*/ 258877 w 2407028"/>
              <a:gd name="connsiteY360" fmla="*/ 298402 h 3077254"/>
              <a:gd name="connsiteX361" fmla="*/ 265863 w 2407028"/>
              <a:gd name="connsiteY361" fmla="*/ 294337 h 3077254"/>
              <a:gd name="connsiteX362" fmla="*/ 272850 w 2407028"/>
              <a:gd name="connsiteY362" fmla="*/ 290274 h 3077254"/>
              <a:gd name="connsiteX363" fmla="*/ 301002 w 2407028"/>
              <a:gd name="connsiteY363" fmla="*/ 274289 h 3077254"/>
              <a:gd name="connsiteX364" fmla="*/ 329628 w 2407028"/>
              <a:gd name="connsiteY364" fmla="*/ 258641 h 3077254"/>
              <a:gd name="connsiteX365" fmla="*/ 358662 w 2407028"/>
              <a:gd name="connsiteY365" fmla="*/ 243266 h 3077254"/>
              <a:gd name="connsiteX366" fmla="*/ 388171 w 2407028"/>
              <a:gd name="connsiteY366" fmla="*/ 228230 h 3077254"/>
              <a:gd name="connsiteX367" fmla="*/ 448747 w 2407028"/>
              <a:gd name="connsiteY367" fmla="*/ 199171 h 3077254"/>
              <a:gd name="connsiteX368" fmla="*/ 511291 w 2407028"/>
              <a:gd name="connsiteY368" fmla="*/ 171536 h 3077254"/>
              <a:gd name="connsiteX369" fmla="*/ 575803 w 2407028"/>
              <a:gd name="connsiteY369" fmla="*/ 145459 h 3077254"/>
              <a:gd name="connsiteX370" fmla="*/ 642213 w 2407028"/>
              <a:gd name="connsiteY370" fmla="*/ 121074 h 3077254"/>
              <a:gd name="connsiteX371" fmla="*/ 662564 w 2407028"/>
              <a:gd name="connsiteY371" fmla="*/ 114098 h 3077254"/>
              <a:gd name="connsiteX372" fmla="*/ 683118 w 2407028"/>
              <a:gd name="connsiteY372" fmla="*/ 107257 h 3077254"/>
              <a:gd name="connsiteX373" fmla="*/ 703807 w 2407028"/>
              <a:gd name="connsiteY373" fmla="*/ 100618 h 3077254"/>
              <a:gd name="connsiteX374" fmla="*/ 724701 w 2407028"/>
              <a:gd name="connsiteY374" fmla="*/ 94116 h 3077254"/>
              <a:gd name="connsiteX375" fmla="*/ 773610 w 2407028"/>
              <a:gd name="connsiteY375" fmla="*/ 79824 h 3077254"/>
              <a:gd name="connsiteX376" fmla="*/ 823265 w 2407028"/>
              <a:gd name="connsiteY376" fmla="*/ 66616 h 3077254"/>
              <a:gd name="connsiteX377" fmla="*/ 873599 w 2407028"/>
              <a:gd name="connsiteY377" fmla="*/ 54492 h 3077254"/>
              <a:gd name="connsiteX378" fmla="*/ 924543 w 2407028"/>
              <a:gd name="connsiteY378" fmla="*/ 43451 h 3077254"/>
              <a:gd name="connsiteX379" fmla="*/ 961378 w 2407028"/>
              <a:gd name="connsiteY379" fmla="*/ 36272 h 3077254"/>
              <a:gd name="connsiteX380" fmla="*/ 998417 w 2407028"/>
              <a:gd name="connsiteY380" fmla="*/ 29702 h 3077254"/>
              <a:gd name="connsiteX381" fmla="*/ 1035658 w 2407028"/>
              <a:gd name="connsiteY381" fmla="*/ 23741 h 3077254"/>
              <a:gd name="connsiteX382" fmla="*/ 1073103 w 2407028"/>
              <a:gd name="connsiteY382" fmla="*/ 18458 h 3077254"/>
              <a:gd name="connsiteX383" fmla="*/ 1110684 w 2407028"/>
              <a:gd name="connsiteY383" fmla="*/ 13852 h 3077254"/>
              <a:gd name="connsiteX384" fmla="*/ 1148400 w 2407028"/>
              <a:gd name="connsiteY384" fmla="*/ 9923 h 3077254"/>
              <a:gd name="connsiteX385" fmla="*/ 1186117 w 2407028"/>
              <a:gd name="connsiteY385" fmla="*/ 6605 h 3077254"/>
              <a:gd name="connsiteX386" fmla="*/ 1223901 w 2407028"/>
              <a:gd name="connsiteY386" fmla="*/ 3962 h 3077254"/>
              <a:gd name="connsiteX387" fmla="*/ 1261685 w 2407028"/>
              <a:gd name="connsiteY387" fmla="*/ 1998 h 3077254"/>
              <a:gd name="connsiteX388" fmla="*/ 1299401 w 2407028"/>
              <a:gd name="connsiteY388" fmla="*/ 711 h 3077254"/>
              <a:gd name="connsiteX389" fmla="*/ 1337051 w 2407028"/>
              <a:gd name="connsiteY389" fmla="*/ 101 h 307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2407028" h="3077254">
                <a:moveTo>
                  <a:pt x="1337051" y="101"/>
                </a:moveTo>
                <a:cubicBezTo>
                  <a:pt x="1349599" y="-34"/>
                  <a:pt x="1362081" y="-34"/>
                  <a:pt x="1374562" y="101"/>
                </a:cubicBezTo>
                <a:cubicBezTo>
                  <a:pt x="1387045" y="237"/>
                  <a:pt x="1399527" y="508"/>
                  <a:pt x="1411940" y="847"/>
                </a:cubicBezTo>
                <a:cubicBezTo>
                  <a:pt x="1424354" y="1186"/>
                  <a:pt x="1436768" y="1659"/>
                  <a:pt x="1449114" y="2269"/>
                </a:cubicBezTo>
                <a:cubicBezTo>
                  <a:pt x="1461460" y="2879"/>
                  <a:pt x="1473806" y="3556"/>
                  <a:pt x="1486084" y="4369"/>
                </a:cubicBezTo>
                <a:cubicBezTo>
                  <a:pt x="1498362" y="5182"/>
                  <a:pt x="1510641" y="6130"/>
                  <a:pt x="1522851" y="7146"/>
                </a:cubicBezTo>
                <a:cubicBezTo>
                  <a:pt x="1547339" y="9246"/>
                  <a:pt x="1571624" y="11752"/>
                  <a:pt x="1595570" y="14733"/>
                </a:cubicBezTo>
                <a:cubicBezTo>
                  <a:pt x="1619720" y="17713"/>
                  <a:pt x="1643529" y="21167"/>
                  <a:pt x="1667001" y="25028"/>
                </a:cubicBezTo>
                <a:cubicBezTo>
                  <a:pt x="1690608" y="28888"/>
                  <a:pt x="1713943" y="33292"/>
                  <a:pt x="1736871" y="38032"/>
                </a:cubicBezTo>
                <a:cubicBezTo>
                  <a:pt x="1759936" y="42842"/>
                  <a:pt x="1782728" y="48126"/>
                  <a:pt x="1805046" y="53747"/>
                </a:cubicBezTo>
                <a:cubicBezTo>
                  <a:pt x="1816306" y="56592"/>
                  <a:pt x="1827432" y="59572"/>
                  <a:pt x="1838420" y="62620"/>
                </a:cubicBezTo>
                <a:cubicBezTo>
                  <a:pt x="1849477" y="65736"/>
                  <a:pt x="1860399" y="68851"/>
                  <a:pt x="1871252" y="72171"/>
                </a:cubicBezTo>
                <a:cubicBezTo>
                  <a:pt x="1882107" y="75490"/>
                  <a:pt x="1892825" y="78876"/>
                  <a:pt x="1903475" y="82398"/>
                </a:cubicBezTo>
                <a:cubicBezTo>
                  <a:pt x="1914124" y="85921"/>
                  <a:pt x="1924639" y="89578"/>
                  <a:pt x="1935086" y="93304"/>
                </a:cubicBezTo>
                <a:cubicBezTo>
                  <a:pt x="1945532" y="97096"/>
                  <a:pt x="1955844" y="100957"/>
                  <a:pt x="1966086" y="104886"/>
                </a:cubicBezTo>
                <a:cubicBezTo>
                  <a:pt x="1976330" y="108883"/>
                  <a:pt x="1986505" y="112946"/>
                  <a:pt x="1996477" y="117146"/>
                </a:cubicBezTo>
                <a:cubicBezTo>
                  <a:pt x="2006516" y="121345"/>
                  <a:pt x="2016420" y="125681"/>
                  <a:pt x="2026189" y="130083"/>
                </a:cubicBezTo>
                <a:cubicBezTo>
                  <a:pt x="2036025" y="134486"/>
                  <a:pt x="2045658" y="139024"/>
                  <a:pt x="2055155" y="143630"/>
                </a:cubicBezTo>
                <a:cubicBezTo>
                  <a:pt x="2074216" y="152910"/>
                  <a:pt x="2092735" y="162663"/>
                  <a:pt x="2110575" y="172823"/>
                </a:cubicBezTo>
                <a:cubicBezTo>
                  <a:pt x="2128552" y="183050"/>
                  <a:pt x="2145850" y="193685"/>
                  <a:pt x="2162470" y="204725"/>
                </a:cubicBezTo>
                <a:cubicBezTo>
                  <a:pt x="2179157" y="215902"/>
                  <a:pt x="2195234" y="227416"/>
                  <a:pt x="2210497" y="239338"/>
                </a:cubicBezTo>
                <a:cubicBezTo>
                  <a:pt x="2225896" y="251327"/>
                  <a:pt x="2240480" y="263722"/>
                  <a:pt x="2254318" y="276524"/>
                </a:cubicBezTo>
                <a:cubicBezTo>
                  <a:pt x="2268157" y="289393"/>
                  <a:pt x="2281181" y="302669"/>
                  <a:pt x="2293324" y="316283"/>
                </a:cubicBezTo>
                <a:cubicBezTo>
                  <a:pt x="2305535" y="330034"/>
                  <a:pt x="2316795" y="344122"/>
                  <a:pt x="2327173" y="358549"/>
                </a:cubicBezTo>
                <a:cubicBezTo>
                  <a:pt x="2337620" y="373112"/>
                  <a:pt x="2347049" y="387946"/>
                  <a:pt x="2355529" y="403118"/>
                </a:cubicBezTo>
                <a:cubicBezTo>
                  <a:pt x="2364076" y="418358"/>
                  <a:pt x="2371606" y="433937"/>
                  <a:pt x="2378051" y="449787"/>
                </a:cubicBezTo>
                <a:cubicBezTo>
                  <a:pt x="2381306" y="457779"/>
                  <a:pt x="2384290" y="465772"/>
                  <a:pt x="2387004" y="473900"/>
                </a:cubicBezTo>
                <a:cubicBezTo>
                  <a:pt x="2389717" y="481961"/>
                  <a:pt x="2392160" y="490156"/>
                  <a:pt x="2394331" y="498420"/>
                </a:cubicBezTo>
                <a:cubicBezTo>
                  <a:pt x="2396501" y="506683"/>
                  <a:pt x="2398401" y="515015"/>
                  <a:pt x="2400028" y="523414"/>
                </a:cubicBezTo>
                <a:cubicBezTo>
                  <a:pt x="2401725" y="531813"/>
                  <a:pt x="2403014" y="540212"/>
                  <a:pt x="2404099" y="548746"/>
                </a:cubicBezTo>
                <a:cubicBezTo>
                  <a:pt x="2405116" y="557280"/>
                  <a:pt x="2405930" y="565883"/>
                  <a:pt x="2406405" y="574485"/>
                </a:cubicBezTo>
                <a:cubicBezTo>
                  <a:pt x="2406880" y="583087"/>
                  <a:pt x="2407084" y="591757"/>
                  <a:pt x="2407015" y="600494"/>
                </a:cubicBezTo>
                <a:cubicBezTo>
                  <a:pt x="2406948" y="609301"/>
                  <a:pt x="2406541" y="618037"/>
                  <a:pt x="2405930" y="626844"/>
                </a:cubicBezTo>
                <a:cubicBezTo>
                  <a:pt x="2405320" y="635649"/>
                  <a:pt x="2404370" y="644522"/>
                  <a:pt x="2403149" y="653394"/>
                </a:cubicBezTo>
                <a:cubicBezTo>
                  <a:pt x="2400707" y="671208"/>
                  <a:pt x="2397179" y="689159"/>
                  <a:pt x="2392499" y="707108"/>
                </a:cubicBezTo>
                <a:cubicBezTo>
                  <a:pt x="2387818" y="725193"/>
                  <a:pt x="2382052" y="743278"/>
                  <a:pt x="2375202" y="761362"/>
                </a:cubicBezTo>
                <a:cubicBezTo>
                  <a:pt x="2368350" y="779583"/>
                  <a:pt x="2360345" y="797735"/>
                  <a:pt x="2351323" y="815888"/>
                </a:cubicBezTo>
                <a:cubicBezTo>
                  <a:pt x="2342301" y="834109"/>
                  <a:pt x="2332126" y="852262"/>
                  <a:pt x="2321001" y="870346"/>
                </a:cubicBezTo>
                <a:cubicBezTo>
                  <a:pt x="2315438" y="879422"/>
                  <a:pt x="2309604" y="888499"/>
                  <a:pt x="2303567" y="897508"/>
                </a:cubicBezTo>
                <a:cubicBezTo>
                  <a:pt x="2297462" y="906517"/>
                  <a:pt x="2291153" y="915525"/>
                  <a:pt x="2284640" y="924533"/>
                </a:cubicBezTo>
                <a:cubicBezTo>
                  <a:pt x="2278129" y="933542"/>
                  <a:pt x="2271345" y="942551"/>
                  <a:pt x="2264358" y="951491"/>
                </a:cubicBezTo>
                <a:cubicBezTo>
                  <a:pt x="2257304" y="960500"/>
                  <a:pt x="2250113" y="969441"/>
                  <a:pt x="2242651" y="978314"/>
                </a:cubicBezTo>
                <a:cubicBezTo>
                  <a:pt x="2235188" y="987187"/>
                  <a:pt x="2227523" y="996061"/>
                  <a:pt x="2219655" y="1004933"/>
                </a:cubicBezTo>
                <a:cubicBezTo>
                  <a:pt x="2211718" y="1013807"/>
                  <a:pt x="2203645" y="1022612"/>
                  <a:pt x="2195369" y="1031418"/>
                </a:cubicBezTo>
                <a:cubicBezTo>
                  <a:pt x="2187094" y="1040223"/>
                  <a:pt x="2178614" y="1048961"/>
                  <a:pt x="2169863" y="1057698"/>
                </a:cubicBezTo>
                <a:cubicBezTo>
                  <a:pt x="2161113" y="1066436"/>
                  <a:pt x="2152158" y="1075105"/>
                  <a:pt x="2143001" y="1083708"/>
                </a:cubicBezTo>
                <a:cubicBezTo>
                  <a:pt x="2133843" y="1092378"/>
                  <a:pt x="2124550" y="1100980"/>
                  <a:pt x="2115053" y="1109515"/>
                </a:cubicBezTo>
                <a:cubicBezTo>
                  <a:pt x="2105555" y="1118117"/>
                  <a:pt x="2095923" y="1126651"/>
                  <a:pt x="2086087" y="1135118"/>
                </a:cubicBezTo>
                <a:cubicBezTo>
                  <a:pt x="2076250" y="1143585"/>
                  <a:pt x="2066212" y="1152052"/>
                  <a:pt x="2056036" y="1160451"/>
                </a:cubicBezTo>
                <a:cubicBezTo>
                  <a:pt x="2045861" y="1168849"/>
                  <a:pt x="2035482" y="1177181"/>
                  <a:pt x="2024968" y="1185512"/>
                </a:cubicBezTo>
                <a:cubicBezTo>
                  <a:pt x="2014385" y="1193775"/>
                  <a:pt x="2003667" y="1202039"/>
                  <a:pt x="1992814" y="1210235"/>
                </a:cubicBezTo>
                <a:cubicBezTo>
                  <a:pt x="1981892" y="1218499"/>
                  <a:pt x="1970902" y="1226627"/>
                  <a:pt x="1959778" y="1234755"/>
                </a:cubicBezTo>
                <a:cubicBezTo>
                  <a:pt x="1948653" y="1242883"/>
                  <a:pt x="1937324" y="1251011"/>
                  <a:pt x="1925928" y="1259003"/>
                </a:cubicBezTo>
                <a:cubicBezTo>
                  <a:pt x="1914463" y="1266996"/>
                  <a:pt x="1902932" y="1274989"/>
                  <a:pt x="1891197" y="1282913"/>
                </a:cubicBezTo>
                <a:cubicBezTo>
                  <a:pt x="1888279" y="1284945"/>
                  <a:pt x="1885362" y="1286909"/>
                  <a:pt x="1882378" y="1288873"/>
                </a:cubicBezTo>
                <a:cubicBezTo>
                  <a:pt x="1879393" y="1290839"/>
                  <a:pt x="1876409" y="1292803"/>
                  <a:pt x="1873423" y="1294767"/>
                </a:cubicBezTo>
                <a:cubicBezTo>
                  <a:pt x="1870439" y="1296663"/>
                  <a:pt x="1867454" y="1298628"/>
                  <a:pt x="1864469" y="1300592"/>
                </a:cubicBezTo>
                <a:cubicBezTo>
                  <a:pt x="1861485" y="1302557"/>
                  <a:pt x="1858500" y="1304521"/>
                  <a:pt x="1855515" y="1306485"/>
                </a:cubicBezTo>
                <a:lnTo>
                  <a:pt x="1837539" y="1318203"/>
                </a:lnTo>
                <a:cubicBezTo>
                  <a:pt x="1836046" y="1319151"/>
                  <a:pt x="1834554" y="1320099"/>
                  <a:pt x="1832993" y="1321115"/>
                </a:cubicBezTo>
                <a:cubicBezTo>
                  <a:pt x="1831433" y="1322131"/>
                  <a:pt x="1829942" y="1323080"/>
                  <a:pt x="1828381" y="1324028"/>
                </a:cubicBezTo>
                <a:cubicBezTo>
                  <a:pt x="1826821" y="1324976"/>
                  <a:pt x="1825329" y="1325925"/>
                  <a:pt x="1823768" y="1326873"/>
                </a:cubicBezTo>
                <a:cubicBezTo>
                  <a:pt x="1822208" y="1327820"/>
                  <a:pt x="1820715" y="1328769"/>
                  <a:pt x="1819155" y="1329717"/>
                </a:cubicBezTo>
                <a:lnTo>
                  <a:pt x="1782185" y="1352815"/>
                </a:lnTo>
                <a:lnTo>
                  <a:pt x="1744333" y="1375437"/>
                </a:lnTo>
                <a:lnTo>
                  <a:pt x="1725272" y="1386749"/>
                </a:lnTo>
                <a:lnTo>
                  <a:pt x="1705870" y="1397857"/>
                </a:lnTo>
                <a:lnTo>
                  <a:pt x="1666933" y="1420007"/>
                </a:lnTo>
                <a:lnTo>
                  <a:pt x="1627182" y="1441682"/>
                </a:lnTo>
                <a:lnTo>
                  <a:pt x="1607238" y="1452519"/>
                </a:lnTo>
                <a:lnTo>
                  <a:pt x="1586955" y="1463086"/>
                </a:lnTo>
                <a:lnTo>
                  <a:pt x="1546254" y="1484286"/>
                </a:lnTo>
                <a:lnTo>
                  <a:pt x="1504875" y="1505013"/>
                </a:lnTo>
                <a:cubicBezTo>
                  <a:pt x="1498023" y="1508535"/>
                  <a:pt x="1491104" y="1511989"/>
                  <a:pt x="1484117" y="1515376"/>
                </a:cubicBezTo>
                <a:cubicBezTo>
                  <a:pt x="1477198" y="1518762"/>
                  <a:pt x="1470211" y="1522150"/>
                  <a:pt x="1463155" y="1525536"/>
                </a:cubicBezTo>
                <a:cubicBezTo>
                  <a:pt x="1456169" y="1528922"/>
                  <a:pt x="1449114" y="1532242"/>
                  <a:pt x="1442060" y="1535628"/>
                </a:cubicBezTo>
                <a:cubicBezTo>
                  <a:pt x="1435072" y="1538947"/>
                  <a:pt x="1428017" y="1542334"/>
                  <a:pt x="1420963" y="1545720"/>
                </a:cubicBezTo>
                <a:cubicBezTo>
                  <a:pt x="1417434" y="1547482"/>
                  <a:pt x="1413907" y="1549108"/>
                  <a:pt x="1410380" y="1550801"/>
                </a:cubicBezTo>
                <a:cubicBezTo>
                  <a:pt x="1406785" y="1552494"/>
                  <a:pt x="1403258" y="1554119"/>
                  <a:pt x="1399662" y="1555745"/>
                </a:cubicBezTo>
                <a:cubicBezTo>
                  <a:pt x="1396067" y="1557371"/>
                  <a:pt x="1392540" y="1558996"/>
                  <a:pt x="1388944" y="1560622"/>
                </a:cubicBezTo>
                <a:cubicBezTo>
                  <a:pt x="1385349" y="1562248"/>
                  <a:pt x="1381753" y="1563941"/>
                  <a:pt x="1378226" y="1565566"/>
                </a:cubicBezTo>
                <a:lnTo>
                  <a:pt x="1335354" y="1585210"/>
                </a:lnTo>
                <a:lnTo>
                  <a:pt x="1295196" y="1603633"/>
                </a:lnTo>
                <a:cubicBezTo>
                  <a:pt x="1291804" y="1605123"/>
                  <a:pt x="1288480" y="1606681"/>
                  <a:pt x="1285156" y="1608239"/>
                </a:cubicBezTo>
                <a:cubicBezTo>
                  <a:pt x="1281900" y="1609797"/>
                  <a:pt x="1278576" y="1611423"/>
                  <a:pt x="1275252" y="1612981"/>
                </a:cubicBezTo>
                <a:cubicBezTo>
                  <a:pt x="1271928" y="1614538"/>
                  <a:pt x="1268672" y="1616163"/>
                  <a:pt x="1265348" y="1617722"/>
                </a:cubicBezTo>
                <a:cubicBezTo>
                  <a:pt x="1262025" y="1619347"/>
                  <a:pt x="1258700" y="1620905"/>
                  <a:pt x="1255377" y="1622463"/>
                </a:cubicBezTo>
                <a:cubicBezTo>
                  <a:pt x="1242149" y="1628830"/>
                  <a:pt x="1228989" y="1635197"/>
                  <a:pt x="1215896" y="1641699"/>
                </a:cubicBezTo>
                <a:cubicBezTo>
                  <a:pt x="1202804" y="1648202"/>
                  <a:pt x="1189712" y="1654704"/>
                  <a:pt x="1176755" y="1661343"/>
                </a:cubicBezTo>
                <a:cubicBezTo>
                  <a:pt x="1163731" y="1667980"/>
                  <a:pt x="1150842" y="1674686"/>
                  <a:pt x="1137953" y="1681460"/>
                </a:cubicBezTo>
                <a:cubicBezTo>
                  <a:pt x="1125065" y="1688233"/>
                  <a:pt x="1112312" y="1695074"/>
                  <a:pt x="1099558" y="1701983"/>
                </a:cubicBezTo>
                <a:cubicBezTo>
                  <a:pt x="1086873" y="1708891"/>
                  <a:pt x="1074256" y="1715936"/>
                  <a:pt x="1061706" y="1723048"/>
                </a:cubicBezTo>
                <a:cubicBezTo>
                  <a:pt x="1049158" y="1730160"/>
                  <a:pt x="1036675" y="1737407"/>
                  <a:pt x="1024262" y="1744654"/>
                </a:cubicBezTo>
                <a:cubicBezTo>
                  <a:pt x="1011780" y="1751903"/>
                  <a:pt x="999502" y="1759286"/>
                  <a:pt x="987223" y="1766737"/>
                </a:cubicBezTo>
                <a:cubicBezTo>
                  <a:pt x="974945" y="1774187"/>
                  <a:pt x="962736" y="1781773"/>
                  <a:pt x="950660" y="1789359"/>
                </a:cubicBezTo>
                <a:cubicBezTo>
                  <a:pt x="926444" y="1804599"/>
                  <a:pt x="902565" y="1820246"/>
                  <a:pt x="879094" y="1836164"/>
                </a:cubicBezTo>
                <a:cubicBezTo>
                  <a:pt x="855555" y="1852149"/>
                  <a:pt x="832423" y="1868472"/>
                  <a:pt x="809698" y="1885203"/>
                </a:cubicBezTo>
                <a:cubicBezTo>
                  <a:pt x="786906" y="1902001"/>
                  <a:pt x="764588" y="1919137"/>
                  <a:pt x="742745" y="1936612"/>
                </a:cubicBezTo>
                <a:cubicBezTo>
                  <a:pt x="720835" y="1954155"/>
                  <a:pt x="699330" y="1972106"/>
                  <a:pt x="678437" y="1990461"/>
                </a:cubicBezTo>
                <a:cubicBezTo>
                  <a:pt x="657477" y="2008885"/>
                  <a:pt x="636990" y="2027715"/>
                  <a:pt x="617115" y="2046883"/>
                </a:cubicBezTo>
                <a:cubicBezTo>
                  <a:pt x="597170" y="2066119"/>
                  <a:pt x="577770" y="2085830"/>
                  <a:pt x="558979" y="2105880"/>
                </a:cubicBezTo>
                <a:cubicBezTo>
                  <a:pt x="540121" y="2126064"/>
                  <a:pt x="521942" y="2146656"/>
                  <a:pt x="504440" y="2167585"/>
                </a:cubicBezTo>
                <a:cubicBezTo>
                  <a:pt x="486871" y="2188718"/>
                  <a:pt x="470047" y="2210190"/>
                  <a:pt x="453970" y="2232068"/>
                </a:cubicBezTo>
                <a:cubicBezTo>
                  <a:pt x="445898" y="2243108"/>
                  <a:pt x="438029" y="2254149"/>
                  <a:pt x="430296" y="2265324"/>
                </a:cubicBezTo>
                <a:cubicBezTo>
                  <a:pt x="422563" y="2276569"/>
                  <a:pt x="415033" y="2287880"/>
                  <a:pt x="407707" y="2299260"/>
                </a:cubicBezTo>
                <a:cubicBezTo>
                  <a:pt x="400380" y="2310706"/>
                  <a:pt x="393258" y="2322222"/>
                  <a:pt x="386339" y="2333872"/>
                </a:cubicBezTo>
                <a:cubicBezTo>
                  <a:pt x="379420" y="2345522"/>
                  <a:pt x="372704" y="2357308"/>
                  <a:pt x="366259" y="2369161"/>
                </a:cubicBezTo>
                <a:cubicBezTo>
                  <a:pt x="364699" y="2372142"/>
                  <a:pt x="363139" y="2375122"/>
                  <a:pt x="361511" y="2378102"/>
                </a:cubicBezTo>
                <a:cubicBezTo>
                  <a:pt x="359951" y="2381082"/>
                  <a:pt x="358323" y="2384063"/>
                  <a:pt x="356762" y="2387043"/>
                </a:cubicBezTo>
                <a:cubicBezTo>
                  <a:pt x="355202" y="2390023"/>
                  <a:pt x="353642" y="2393071"/>
                  <a:pt x="352082" y="2396052"/>
                </a:cubicBezTo>
                <a:cubicBezTo>
                  <a:pt x="350589" y="2399099"/>
                  <a:pt x="349030" y="2402080"/>
                  <a:pt x="347605" y="2405127"/>
                </a:cubicBezTo>
                <a:lnTo>
                  <a:pt x="338651" y="2423280"/>
                </a:lnTo>
                <a:lnTo>
                  <a:pt x="330171" y="2441704"/>
                </a:lnTo>
                <a:lnTo>
                  <a:pt x="325965" y="2450916"/>
                </a:lnTo>
                <a:lnTo>
                  <a:pt x="321963" y="2460263"/>
                </a:lnTo>
                <a:lnTo>
                  <a:pt x="314094" y="2478958"/>
                </a:lnTo>
                <a:cubicBezTo>
                  <a:pt x="313416" y="2480583"/>
                  <a:pt x="312806" y="2482141"/>
                  <a:pt x="312195" y="2483699"/>
                </a:cubicBezTo>
                <a:cubicBezTo>
                  <a:pt x="311584" y="2485325"/>
                  <a:pt x="310974" y="2486883"/>
                  <a:pt x="310363" y="2488440"/>
                </a:cubicBezTo>
                <a:cubicBezTo>
                  <a:pt x="309753" y="2490066"/>
                  <a:pt x="309142" y="2491624"/>
                  <a:pt x="308531" y="2493182"/>
                </a:cubicBezTo>
                <a:cubicBezTo>
                  <a:pt x="307921" y="2494740"/>
                  <a:pt x="307310" y="2496366"/>
                  <a:pt x="306700" y="2497924"/>
                </a:cubicBezTo>
                <a:cubicBezTo>
                  <a:pt x="306089" y="2499481"/>
                  <a:pt x="305479" y="2501106"/>
                  <a:pt x="304868" y="2502664"/>
                </a:cubicBezTo>
                <a:cubicBezTo>
                  <a:pt x="304258" y="2504222"/>
                  <a:pt x="303648" y="2505848"/>
                  <a:pt x="303037" y="2507406"/>
                </a:cubicBezTo>
                <a:cubicBezTo>
                  <a:pt x="302427" y="2508964"/>
                  <a:pt x="301884" y="2510590"/>
                  <a:pt x="301273" y="2512147"/>
                </a:cubicBezTo>
                <a:cubicBezTo>
                  <a:pt x="300663" y="2513705"/>
                  <a:pt x="300120" y="2515330"/>
                  <a:pt x="299578" y="2516889"/>
                </a:cubicBezTo>
                <a:cubicBezTo>
                  <a:pt x="294964" y="2529622"/>
                  <a:pt x="290623" y="2542424"/>
                  <a:pt x="286553" y="2555362"/>
                </a:cubicBezTo>
                <a:cubicBezTo>
                  <a:pt x="282415" y="2568299"/>
                  <a:pt x="278616" y="2581371"/>
                  <a:pt x="275021" y="2594444"/>
                </a:cubicBezTo>
                <a:cubicBezTo>
                  <a:pt x="271425" y="2607585"/>
                  <a:pt x="268102" y="2620792"/>
                  <a:pt x="265117" y="2634068"/>
                </a:cubicBezTo>
                <a:cubicBezTo>
                  <a:pt x="262065" y="2647411"/>
                  <a:pt x="259351" y="2660756"/>
                  <a:pt x="256977" y="2674234"/>
                </a:cubicBezTo>
                <a:cubicBezTo>
                  <a:pt x="254467" y="2687714"/>
                  <a:pt x="252296" y="2701260"/>
                  <a:pt x="250465" y="2714874"/>
                </a:cubicBezTo>
                <a:cubicBezTo>
                  <a:pt x="248633" y="2728489"/>
                  <a:pt x="247073" y="2742239"/>
                  <a:pt x="245851" y="2755989"/>
                </a:cubicBezTo>
                <a:cubicBezTo>
                  <a:pt x="244630" y="2769807"/>
                  <a:pt x="243681" y="2783693"/>
                  <a:pt x="243071" y="2797577"/>
                </a:cubicBezTo>
                <a:cubicBezTo>
                  <a:pt x="242460" y="2811531"/>
                  <a:pt x="242053" y="2825552"/>
                  <a:pt x="242053" y="2839573"/>
                </a:cubicBezTo>
                <a:cubicBezTo>
                  <a:pt x="242053" y="2867818"/>
                  <a:pt x="243410" y="2896130"/>
                  <a:pt x="246055" y="2924511"/>
                </a:cubicBezTo>
                <a:cubicBezTo>
                  <a:pt x="248701" y="2953162"/>
                  <a:pt x="252703" y="2981813"/>
                  <a:pt x="258062" y="3010466"/>
                </a:cubicBezTo>
                <a:lnTo>
                  <a:pt x="273724" y="3077254"/>
                </a:lnTo>
                <a:lnTo>
                  <a:pt x="0" y="3077254"/>
                </a:lnTo>
                <a:lnTo>
                  <a:pt x="0" y="2637353"/>
                </a:lnTo>
                <a:lnTo>
                  <a:pt x="17518" y="2571212"/>
                </a:lnTo>
                <a:cubicBezTo>
                  <a:pt x="27083" y="2540324"/>
                  <a:pt x="37869" y="2509844"/>
                  <a:pt x="49876" y="2479906"/>
                </a:cubicBezTo>
                <a:cubicBezTo>
                  <a:pt x="50554" y="2478009"/>
                  <a:pt x="51300" y="2476181"/>
                  <a:pt x="52047" y="2474284"/>
                </a:cubicBezTo>
                <a:cubicBezTo>
                  <a:pt x="52792" y="2472455"/>
                  <a:pt x="53607" y="2470558"/>
                  <a:pt x="54353" y="2468730"/>
                </a:cubicBezTo>
                <a:cubicBezTo>
                  <a:pt x="55167" y="2466901"/>
                  <a:pt x="55913" y="2465004"/>
                  <a:pt x="56727" y="2463175"/>
                </a:cubicBezTo>
                <a:cubicBezTo>
                  <a:pt x="57541" y="2461347"/>
                  <a:pt x="58288" y="2459450"/>
                  <a:pt x="59101" y="2457621"/>
                </a:cubicBezTo>
                <a:cubicBezTo>
                  <a:pt x="59848" y="2455793"/>
                  <a:pt x="60661" y="2453964"/>
                  <a:pt x="61407" y="2452135"/>
                </a:cubicBezTo>
                <a:cubicBezTo>
                  <a:pt x="62154" y="2450306"/>
                  <a:pt x="62900" y="2448477"/>
                  <a:pt x="63714" y="2446648"/>
                </a:cubicBezTo>
                <a:cubicBezTo>
                  <a:pt x="64528" y="2444820"/>
                  <a:pt x="65275" y="2442991"/>
                  <a:pt x="66088" y="2441163"/>
                </a:cubicBezTo>
                <a:cubicBezTo>
                  <a:pt x="66902" y="2439333"/>
                  <a:pt x="67716" y="2437504"/>
                  <a:pt x="68530" y="2435676"/>
                </a:cubicBezTo>
                <a:lnTo>
                  <a:pt x="78503" y="2413865"/>
                </a:lnTo>
                <a:lnTo>
                  <a:pt x="83522" y="2403028"/>
                </a:lnTo>
                <a:lnTo>
                  <a:pt x="88813" y="2392326"/>
                </a:lnTo>
                <a:lnTo>
                  <a:pt x="99463" y="2370990"/>
                </a:lnTo>
                <a:lnTo>
                  <a:pt x="110656" y="2349924"/>
                </a:lnTo>
                <a:cubicBezTo>
                  <a:pt x="112487" y="2346402"/>
                  <a:pt x="114388" y="2342881"/>
                  <a:pt x="116287" y="2339426"/>
                </a:cubicBezTo>
                <a:cubicBezTo>
                  <a:pt x="118254" y="2335971"/>
                  <a:pt x="120153" y="2332517"/>
                  <a:pt x="122120" y="2329063"/>
                </a:cubicBezTo>
                <a:cubicBezTo>
                  <a:pt x="124087" y="2325676"/>
                  <a:pt x="126054" y="2322222"/>
                  <a:pt x="128022" y="2318767"/>
                </a:cubicBezTo>
                <a:cubicBezTo>
                  <a:pt x="129989" y="2315313"/>
                  <a:pt x="131956" y="2311926"/>
                  <a:pt x="133923" y="2308472"/>
                </a:cubicBezTo>
                <a:cubicBezTo>
                  <a:pt x="141792" y="2294857"/>
                  <a:pt x="150000" y="2281310"/>
                  <a:pt x="158412" y="2267967"/>
                </a:cubicBezTo>
                <a:cubicBezTo>
                  <a:pt x="166824" y="2254624"/>
                  <a:pt x="175506" y="2241483"/>
                  <a:pt x="184325" y="2228410"/>
                </a:cubicBezTo>
                <a:cubicBezTo>
                  <a:pt x="193144" y="2215405"/>
                  <a:pt x="202166" y="2202536"/>
                  <a:pt x="211391" y="2189802"/>
                </a:cubicBezTo>
                <a:cubicBezTo>
                  <a:pt x="220617" y="2177136"/>
                  <a:pt x="229978" y="2164537"/>
                  <a:pt x="239543" y="2152142"/>
                </a:cubicBezTo>
                <a:cubicBezTo>
                  <a:pt x="258605" y="2127351"/>
                  <a:pt x="278413" y="2103238"/>
                  <a:pt x="298967" y="2079599"/>
                </a:cubicBezTo>
                <a:cubicBezTo>
                  <a:pt x="319386" y="2056163"/>
                  <a:pt x="340482" y="2033201"/>
                  <a:pt x="362189" y="2010849"/>
                </a:cubicBezTo>
                <a:cubicBezTo>
                  <a:pt x="383761" y="1988564"/>
                  <a:pt x="406011" y="1966822"/>
                  <a:pt x="428735" y="1945621"/>
                </a:cubicBezTo>
                <a:cubicBezTo>
                  <a:pt x="451393" y="1924489"/>
                  <a:pt x="474524" y="1903897"/>
                  <a:pt x="498131" y="1883780"/>
                </a:cubicBezTo>
                <a:cubicBezTo>
                  <a:pt x="521670" y="1863732"/>
                  <a:pt x="545684" y="1844223"/>
                  <a:pt x="570105" y="1825191"/>
                </a:cubicBezTo>
                <a:cubicBezTo>
                  <a:pt x="594390" y="1806225"/>
                  <a:pt x="619149" y="1787733"/>
                  <a:pt x="644249" y="1769717"/>
                </a:cubicBezTo>
                <a:cubicBezTo>
                  <a:pt x="669280" y="1751699"/>
                  <a:pt x="694649" y="1734156"/>
                  <a:pt x="720360" y="1717088"/>
                </a:cubicBezTo>
                <a:cubicBezTo>
                  <a:pt x="746001" y="1700086"/>
                  <a:pt x="771982" y="1683424"/>
                  <a:pt x="798235" y="1667235"/>
                </a:cubicBezTo>
                <a:cubicBezTo>
                  <a:pt x="811395" y="1659107"/>
                  <a:pt x="824554" y="1651182"/>
                  <a:pt x="837782" y="1643257"/>
                </a:cubicBezTo>
                <a:cubicBezTo>
                  <a:pt x="851010" y="1635400"/>
                  <a:pt x="864307" y="1627611"/>
                  <a:pt x="877670" y="1619889"/>
                </a:cubicBezTo>
                <a:cubicBezTo>
                  <a:pt x="891033" y="1612235"/>
                  <a:pt x="904397" y="1604649"/>
                  <a:pt x="917895" y="1597131"/>
                </a:cubicBezTo>
                <a:cubicBezTo>
                  <a:pt x="931395" y="1589613"/>
                  <a:pt x="944894" y="1582229"/>
                  <a:pt x="958461" y="1574914"/>
                </a:cubicBezTo>
                <a:cubicBezTo>
                  <a:pt x="972028" y="1567666"/>
                  <a:pt x="985663" y="1560487"/>
                  <a:pt x="999366" y="1553375"/>
                </a:cubicBezTo>
                <a:cubicBezTo>
                  <a:pt x="1013001" y="1546263"/>
                  <a:pt x="1026772" y="1539218"/>
                  <a:pt x="1040542" y="1532309"/>
                </a:cubicBezTo>
                <a:cubicBezTo>
                  <a:pt x="1054313" y="1525401"/>
                  <a:pt x="1068151" y="1518560"/>
                  <a:pt x="1081990" y="1511786"/>
                </a:cubicBezTo>
                <a:cubicBezTo>
                  <a:pt x="1095896" y="1505013"/>
                  <a:pt x="1109734" y="1498307"/>
                  <a:pt x="1123708" y="1491737"/>
                </a:cubicBezTo>
                <a:cubicBezTo>
                  <a:pt x="1127235" y="1490111"/>
                  <a:pt x="1130763" y="1488418"/>
                  <a:pt x="1134222" y="1486793"/>
                </a:cubicBezTo>
                <a:cubicBezTo>
                  <a:pt x="1137682" y="1485167"/>
                  <a:pt x="1141210" y="1483473"/>
                  <a:pt x="1144670" y="1481847"/>
                </a:cubicBezTo>
                <a:cubicBezTo>
                  <a:pt x="1148197" y="1480222"/>
                  <a:pt x="1151657" y="1478596"/>
                  <a:pt x="1155184" y="1476970"/>
                </a:cubicBezTo>
                <a:cubicBezTo>
                  <a:pt x="1158711" y="1475345"/>
                  <a:pt x="1162238" y="1473719"/>
                  <a:pt x="1165766" y="1472161"/>
                </a:cubicBezTo>
                <a:lnTo>
                  <a:pt x="1207959" y="1453061"/>
                </a:lnTo>
                <a:lnTo>
                  <a:pt x="1247372" y="1435180"/>
                </a:lnTo>
                <a:cubicBezTo>
                  <a:pt x="1250629" y="1433689"/>
                  <a:pt x="1253952" y="1432198"/>
                  <a:pt x="1257208" y="1430709"/>
                </a:cubicBezTo>
                <a:cubicBezTo>
                  <a:pt x="1260464" y="1429286"/>
                  <a:pt x="1263788" y="1427796"/>
                  <a:pt x="1267044" y="1426306"/>
                </a:cubicBezTo>
                <a:cubicBezTo>
                  <a:pt x="1270300" y="1424816"/>
                  <a:pt x="1273556" y="1423326"/>
                  <a:pt x="1276813" y="1421835"/>
                </a:cubicBezTo>
                <a:cubicBezTo>
                  <a:pt x="1280001" y="1420346"/>
                  <a:pt x="1283257" y="1418855"/>
                  <a:pt x="1286445" y="1417297"/>
                </a:cubicBezTo>
                <a:cubicBezTo>
                  <a:pt x="1292890" y="1414249"/>
                  <a:pt x="1299266" y="1411269"/>
                  <a:pt x="1305710" y="1408221"/>
                </a:cubicBezTo>
                <a:cubicBezTo>
                  <a:pt x="1312155" y="1405240"/>
                  <a:pt x="1318599" y="1402193"/>
                  <a:pt x="1324975" y="1399144"/>
                </a:cubicBezTo>
                <a:cubicBezTo>
                  <a:pt x="1331351" y="1396097"/>
                  <a:pt x="1337729" y="1393049"/>
                  <a:pt x="1344105" y="1390000"/>
                </a:cubicBezTo>
                <a:cubicBezTo>
                  <a:pt x="1350481" y="1386885"/>
                  <a:pt x="1356790" y="1383769"/>
                  <a:pt x="1363031" y="1380653"/>
                </a:cubicBezTo>
                <a:lnTo>
                  <a:pt x="1400679" y="1362094"/>
                </a:lnTo>
                <a:lnTo>
                  <a:pt x="1437650" y="1343129"/>
                </a:lnTo>
                <a:lnTo>
                  <a:pt x="1456101" y="1333645"/>
                </a:lnTo>
                <a:lnTo>
                  <a:pt x="1474214" y="1323960"/>
                </a:lnTo>
                <a:lnTo>
                  <a:pt x="1510301" y="1304656"/>
                </a:lnTo>
                <a:lnTo>
                  <a:pt x="1545576" y="1284945"/>
                </a:lnTo>
                <a:lnTo>
                  <a:pt x="1563144" y="1275124"/>
                </a:lnTo>
                <a:lnTo>
                  <a:pt x="1580375" y="1265099"/>
                </a:lnTo>
                <a:lnTo>
                  <a:pt x="1614565" y="1245050"/>
                </a:lnTo>
                <a:lnTo>
                  <a:pt x="1647871" y="1224663"/>
                </a:lnTo>
                <a:cubicBezTo>
                  <a:pt x="1649227" y="1223782"/>
                  <a:pt x="1650653" y="1222901"/>
                  <a:pt x="1652009" y="1222089"/>
                </a:cubicBezTo>
                <a:cubicBezTo>
                  <a:pt x="1653366" y="1221275"/>
                  <a:pt x="1654790" y="1220395"/>
                  <a:pt x="1656147" y="1219582"/>
                </a:cubicBezTo>
                <a:cubicBezTo>
                  <a:pt x="1657504" y="1218701"/>
                  <a:pt x="1658928" y="1217889"/>
                  <a:pt x="1660286" y="1217008"/>
                </a:cubicBezTo>
                <a:cubicBezTo>
                  <a:pt x="1661642" y="1216127"/>
                  <a:pt x="1662998" y="1215315"/>
                  <a:pt x="1664355" y="1214434"/>
                </a:cubicBezTo>
                <a:lnTo>
                  <a:pt x="1680500" y="1204071"/>
                </a:lnTo>
                <a:cubicBezTo>
                  <a:pt x="1683213" y="1202378"/>
                  <a:pt x="1685859" y="1200616"/>
                  <a:pt x="1688572" y="1198923"/>
                </a:cubicBezTo>
                <a:cubicBezTo>
                  <a:pt x="1691286" y="1197230"/>
                  <a:pt x="1693931" y="1195468"/>
                  <a:pt x="1696645" y="1193775"/>
                </a:cubicBezTo>
                <a:cubicBezTo>
                  <a:pt x="1699290" y="1192082"/>
                  <a:pt x="1702004" y="1190389"/>
                  <a:pt x="1704649" y="1188627"/>
                </a:cubicBezTo>
                <a:cubicBezTo>
                  <a:pt x="1707295" y="1186934"/>
                  <a:pt x="1709941" y="1185174"/>
                  <a:pt x="1712518" y="1183412"/>
                </a:cubicBezTo>
                <a:cubicBezTo>
                  <a:pt x="1723032" y="1176436"/>
                  <a:pt x="1733411" y="1169459"/>
                  <a:pt x="1743655" y="1162415"/>
                </a:cubicBezTo>
                <a:cubicBezTo>
                  <a:pt x="1753897" y="1155371"/>
                  <a:pt x="1764005" y="1148326"/>
                  <a:pt x="1773977" y="1141214"/>
                </a:cubicBezTo>
                <a:cubicBezTo>
                  <a:pt x="1783949" y="1134170"/>
                  <a:pt x="1793785" y="1127058"/>
                  <a:pt x="1803486" y="1119877"/>
                </a:cubicBezTo>
                <a:cubicBezTo>
                  <a:pt x="1813185" y="1112698"/>
                  <a:pt x="1822751" y="1105518"/>
                  <a:pt x="1832248" y="1098338"/>
                </a:cubicBezTo>
                <a:cubicBezTo>
                  <a:pt x="1841677" y="1091159"/>
                  <a:pt x="1850902" y="1083912"/>
                  <a:pt x="1859992" y="1076596"/>
                </a:cubicBezTo>
                <a:cubicBezTo>
                  <a:pt x="1869082" y="1069280"/>
                  <a:pt x="1878036" y="1061965"/>
                  <a:pt x="1886787" y="1054650"/>
                </a:cubicBezTo>
                <a:cubicBezTo>
                  <a:pt x="1895537" y="1047335"/>
                  <a:pt x="1904085" y="1039952"/>
                  <a:pt x="1912564" y="1032569"/>
                </a:cubicBezTo>
                <a:cubicBezTo>
                  <a:pt x="1921044" y="1025186"/>
                  <a:pt x="1929320" y="1017803"/>
                  <a:pt x="1937460" y="1010352"/>
                </a:cubicBezTo>
                <a:cubicBezTo>
                  <a:pt x="1945600" y="1002902"/>
                  <a:pt x="1953537" y="995451"/>
                  <a:pt x="1961338" y="988000"/>
                </a:cubicBezTo>
                <a:cubicBezTo>
                  <a:pt x="1969072" y="980549"/>
                  <a:pt x="1976601" y="973031"/>
                  <a:pt x="1983995" y="965513"/>
                </a:cubicBezTo>
                <a:cubicBezTo>
                  <a:pt x="1991321" y="957993"/>
                  <a:pt x="1998512" y="950475"/>
                  <a:pt x="2005499" y="942889"/>
                </a:cubicBezTo>
                <a:cubicBezTo>
                  <a:pt x="2012486" y="935371"/>
                  <a:pt x="2019270" y="927784"/>
                  <a:pt x="2025917" y="920199"/>
                </a:cubicBezTo>
                <a:cubicBezTo>
                  <a:pt x="2032497" y="912613"/>
                  <a:pt x="2038941" y="905026"/>
                  <a:pt x="2045182" y="897440"/>
                </a:cubicBezTo>
                <a:cubicBezTo>
                  <a:pt x="2051423" y="889853"/>
                  <a:pt x="2057461" y="882268"/>
                  <a:pt x="2063294" y="874613"/>
                </a:cubicBezTo>
                <a:cubicBezTo>
                  <a:pt x="2069128" y="867027"/>
                  <a:pt x="2074759" y="859442"/>
                  <a:pt x="2080185" y="851787"/>
                </a:cubicBezTo>
                <a:cubicBezTo>
                  <a:pt x="2085544" y="844133"/>
                  <a:pt x="2090768" y="836547"/>
                  <a:pt x="2095787" y="828893"/>
                </a:cubicBezTo>
                <a:cubicBezTo>
                  <a:pt x="2105759" y="813721"/>
                  <a:pt x="2114917" y="798412"/>
                  <a:pt x="2123125" y="783173"/>
                </a:cubicBezTo>
                <a:cubicBezTo>
                  <a:pt x="2131333" y="768001"/>
                  <a:pt x="2138659" y="752761"/>
                  <a:pt x="2145036" y="737588"/>
                </a:cubicBezTo>
                <a:cubicBezTo>
                  <a:pt x="2151345" y="722483"/>
                  <a:pt x="2156839" y="707379"/>
                  <a:pt x="2161384" y="692342"/>
                </a:cubicBezTo>
                <a:cubicBezTo>
                  <a:pt x="2165929" y="677372"/>
                  <a:pt x="2169524" y="662471"/>
                  <a:pt x="2172238" y="647638"/>
                </a:cubicBezTo>
                <a:cubicBezTo>
                  <a:pt x="2173594" y="640255"/>
                  <a:pt x="2174680" y="632871"/>
                  <a:pt x="2175562" y="625557"/>
                </a:cubicBezTo>
                <a:cubicBezTo>
                  <a:pt x="2176444" y="618241"/>
                  <a:pt x="2177054" y="610926"/>
                  <a:pt x="2177461" y="603678"/>
                </a:cubicBezTo>
                <a:cubicBezTo>
                  <a:pt x="2177801" y="596431"/>
                  <a:pt x="2177936" y="589184"/>
                  <a:pt x="2177936" y="582003"/>
                </a:cubicBezTo>
                <a:cubicBezTo>
                  <a:pt x="2177868" y="574823"/>
                  <a:pt x="2177597" y="567711"/>
                  <a:pt x="2177054" y="560599"/>
                </a:cubicBezTo>
                <a:cubicBezTo>
                  <a:pt x="2176511" y="553555"/>
                  <a:pt x="2175765" y="546511"/>
                  <a:pt x="2174748" y="539534"/>
                </a:cubicBezTo>
                <a:cubicBezTo>
                  <a:pt x="2173798" y="532558"/>
                  <a:pt x="2172577" y="525649"/>
                  <a:pt x="2171084" y="518740"/>
                </a:cubicBezTo>
                <a:cubicBezTo>
                  <a:pt x="2169593" y="511899"/>
                  <a:pt x="2167896" y="505058"/>
                  <a:pt x="2165997" y="498284"/>
                </a:cubicBezTo>
                <a:cubicBezTo>
                  <a:pt x="2164098" y="491511"/>
                  <a:pt x="2161994" y="484806"/>
                  <a:pt x="2159621" y="478167"/>
                </a:cubicBezTo>
                <a:cubicBezTo>
                  <a:pt x="2154940" y="464960"/>
                  <a:pt x="2149377" y="451886"/>
                  <a:pt x="2142933" y="439085"/>
                </a:cubicBezTo>
                <a:cubicBezTo>
                  <a:pt x="2136557" y="426350"/>
                  <a:pt x="2129299" y="413888"/>
                  <a:pt x="2121293" y="401628"/>
                </a:cubicBezTo>
                <a:cubicBezTo>
                  <a:pt x="2113289" y="389436"/>
                  <a:pt x="2104538" y="377582"/>
                  <a:pt x="2094974" y="365932"/>
                </a:cubicBezTo>
                <a:cubicBezTo>
                  <a:pt x="2085477" y="354418"/>
                  <a:pt x="2075233" y="343106"/>
                  <a:pt x="2064176" y="332133"/>
                </a:cubicBezTo>
                <a:cubicBezTo>
                  <a:pt x="2053187" y="321296"/>
                  <a:pt x="2041519" y="310662"/>
                  <a:pt x="2029105" y="300366"/>
                </a:cubicBezTo>
                <a:cubicBezTo>
                  <a:pt x="2016827" y="290139"/>
                  <a:pt x="2003803" y="280249"/>
                  <a:pt x="1990236" y="270630"/>
                </a:cubicBezTo>
                <a:cubicBezTo>
                  <a:pt x="1976669" y="261080"/>
                  <a:pt x="1962559" y="251869"/>
                  <a:pt x="1947839" y="242995"/>
                </a:cubicBezTo>
                <a:cubicBezTo>
                  <a:pt x="1933187" y="234122"/>
                  <a:pt x="1917923" y="225656"/>
                  <a:pt x="1902186" y="217528"/>
                </a:cubicBezTo>
                <a:cubicBezTo>
                  <a:pt x="1894317" y="213531"/>
                  <a:pt x="1886380" y="209535"/>
                  <a:pt x="1878240" y="205674"/>
                </a:cubicBezTo>
                <a:cubicBezTo>
                  <a:pt x="1870167" y="201813"/>
                  <a:pt x="1861959" y="198020"/>
                  <a:pt x="1853616" y="194362"/>
                </a:cubicBezTo>
                <a:cubicBezTo>
                  <a:pt x="1845272" y="190705"/>
                  <a:pt x="1836860" y="187115"/>
                  <a:pt x="1828313" y="183593"/>
                </a:cubicBezTo>
                <a:cubicBezTo>
                  <a:pt x="1819766" y="180070"/>
                  <a:pt x="1811151" y="176684"/>
                  <a:pt x="1802400" y="173365"/>
                </a:cubicBezTo>
                <a:cubicBezTo>
                  <a:pt x="1793718" y="170114"/>
                  <a:pt x="1784899" y="166863"/>
                  <a:pt x="1775944" y="163747"/>
                </a:cubicBezTo>
                <a:cubicBezTo>
                  <a:pt x="1767058" y="160631"/>
                  <a:pt x="1758035" y="157583"/>
                  <a:pt x="1748946" y="154670"/>
                </a:cubicBezTo>
                <a:cubicBezTo>
                  <a:pt x="1739856" y="151758"/>
                  <a:pt x="1730631" y="148913"/>
                  <a:pt x="1721337" y="146204"/>
                </a:cubicBezTo>
                <a:cubicBezTo>
                  <a:pt x="1712111" y="143494"/>
                  <a:pt x="1702682" y="140852"/>
                  <a:pt x="1693253" y="138347"/>
                </a:cubicBezTo>
                <a:cubicBezTo>
                  <a:pt x="1674462" y="133334"/>
                  <a:pt x="1655266" y="128661"/>
                  <a:pt x="1635797" y="124325"/>
                </a:cubicBezTo>
                <a:cubicBezTo>
                  <a:pt x="1616464" y="120058"/>
                  <a:pt x="1596724" y="116130"/>
                  <a:pt x="1576780" y="112607"/>
                </a:cubicBezTo>
                <a:cubicBezTo>
                  <a:pt x="1556972" y="109085"/>
                  <a:pt x="1536825" y="105970"/>
                  <a:pt x="1516406" y="103192"/>
                </a:cubicBezTo>
                <a:cubicBezTo>
                  <a:pt x="1496124" y="100483"/>
                  <a:pt x="1475570" y="98181"/>
                  <a:pt x="1454812" y="96216"/>
                </a:cubicBezTo>
                <a:cubicBezTo>
                  <a:pt x="1444501" y="95200"/>
                  <a:pt x="1434122" y="94387"/>
                  <a:pt x="1423675" y="93575"/>
                </a:cubicBezTo>
                <a:cubicBezTo>
                  <a:pt x="1413229" y="92829"/>
                  <a:pt x="1402782" y="92152"/>
                  <a:pt x="1392336" y="91542"/>
                </a:cubicBezTo>
                <a:cubicBezTo>
                  <a:pt x="1381889" y="90932"/>
                  <a:pt x="1371374" y="90459"/>
                  <a:pt x="1360860" y="90053"/>
                </a:cubicBezTo>
                <a:cubicBezTo>
                  <a:pt x="1350346" y="89645"/>
                  <a:pt x="1339831" y="89375"/>
                  <a:pt x="1329249" y="89172"/>
                </a:cubicBezTo>
                <a:cubicBezTo>
                  <a:pt x="1318734" y="88968"/>
                  <a:pt x="1308085" y="88901"/>
                  <a:pt x="1297502" y="88901"/>
                </a:cubicBezTo>
                <a:cubicBezTo>
                  <a:pt x="1286852" y="88901"/>
                  <a:pt x="1276270" y="89037"/>
                  <a:pt x="1265620" y="89239"/>
                </a:cubicBezTo>
                <a:cubicBezTo>
                  <a:pt x="1254969" y="89510"/>
                  <a:pt x="1244320" y="89781"/>
                  <a:pt x="1233669" y="90188"/>
                </a:cubicBezTo>
                <a:cubicBezTo>
                  <a:pt x="1223019" y="90594"/>
                  <a:pt x="1212369" y="91068"/>
                  <a:pt x="1201718" y="91678"/>
                </a:cubicBezTo>
                <a:cubicBezTo>
                  <a:pt x="1191069" y="92288"/>
                  <a:pt x="1180419" y="92965"/>
                  <a:pt x="1169768" y="93777"/>
                </a:cubicBezTo>
                <a:cubicBezTo>
                  <a:pt x="1159118" y="94591"/>
                  <a:pt x="1148468" y="95471"/>
                  <a:pt x="1137818" y="96419"/>
                </a:cubicBezTo>
                <a:cubicBezTo>
                  <a:pt x="1127168" y="97367"/>
                  <a:pt x="1116585" y="98452"/>
                  <a:pt x="1105936" y="99603"/>
                </a:cubicBezTo>
                <a:cubicBezTo>
                  <a:pt x="1095353" y="100755"/>
                  <a:pt x="1084702" y="102041"/>
                  <a:pt x="1074121" y="103396"/>
                </a:cubicBezTo>
                <a:cubicBezTo>
                  <a:pt x="1063538" y="104750"/>
                  <a:pt x="1052956" y="106173"/>
                  <a:pt x="1042374" y="107731"/>
                </a:cubicBezTo>
                <a:cubicBezTo>
                  <a:pt x="1031792" y="109289"/>
                  <a:pt x="1021277" y="110914"/>
                  <a:pt x="1010763" y="112675"/>
                </a:cubicBezTo>
                <a:cubicBezTo>
                  <a:pt x="1000248" y="114437"/>
                  <a:pt x="989733" y="116266"/>
                  <a:pt x="979287" y="118161"/>
                </a:cubicBezTo>
                <a:cubicBezTo>
                  <a:pt x="968773" y="120058"/>
                  <a:pt x="958326" y="122091"/>
                  <a:pt x="947947" y="124190"/>
                </a:cubicBezTo>
                <a:cubicBezTo>
                  <a:pt x="933431" y="127103"/>
                  <a:pt x="918914" y="130219"/>
                  <a:pt x="904532" y="133470"/>
                </a:cubicBezTo>
                <a:cubicBezTo>
                  <a:pt x="890151" y="136721"/>
                  <a:pt x="875770" y="140175"/>
                  <a:pt x="861525" y="143765"/>
                </a:cubicBezTo>
                <a:cubicBezTo>
                  <a:pt x="847280" y="147355"/>
                  <a:pt x="833102" y="151148"/>
                  <a:pt x="818992" y="155077"/>
                </a:cubicBezTo>
                <a:cubicBezTo>
                  <a:pt x="804882" y="159005"/>
                  <a:pt x="790841" y="163070"/>
                  <a:pt x="776934" y="167337"/>
                </a:cubicBezTo>
                <a:cubicBezTo>
                  <a:pt x="770965" y="169166"/>
                  <a:pt x="764927" y="170994"/>
                  <a:pt x="758957" y="172891"/>
                </a:cubicBezTo>
                <a:cubicBezTo>
                  <a:pt x="752989" y="174787"/>
                  <a:pt x="747019" y="176684"/>
                  <a:pt x="741050" y="178648"/>
                </a:cubicBezTo>
                <a:cubicBezTo>
                  <a:pt x="735080" y="180545"/>
                  <a:pt x="729178" y="182509"/>
                  <a:pt x="723276" y="184541"/>
                </a:cubicBezTo>
                <a:cubicBezTo>
                  <a:pt x="717375" y="186573"/>
                  <a:pt x="711473" y="188606"/>
                  <a:pt x="705639" y="190637"/>
                </a:cubicBezTo>
                <a:cubicBezTo>
                  <a:pt x="686171" y="197478"/>
                  <a:pt x="666905" y="204590"/>
                  <a:pt x="647844" y="211974"/>
                </a:cubicBezTo>
                <a:cubicBezTo>
                  <a:pt x="628782" y="219424"/>
                  <a:pt x="609924" y="227078"/>
                  <a:pt x="591337" y="235003"/>
                </a:cubicBezTo>
                <a:cubicBezTo>
                  <a:pt x="572750" y="242928"/>
                  <a:pt x="554367" y="251123"/>
                  <a:pt x="536187" y="259590"/>
                </a:cubicBezTo>
                <a:cubicBezTo>
                  <a:pt x="518007" y="268056"/>
                  <a:pt x="500099" y="276727"/>
                  <a:pt x="482393" y="285668"/>
                </a:cubicBezTo>
                <a:cubicBezTo>
                  <a:pt x="473574" y="290139"/>
                  <a:pt x="464756" y="294677"/>
                  <a:pt x="456073" y="299282"/>
                </a:cubicBezTo>
                <a:cubicBezTo>
                  <a:pt x="447390" y="303888"/>
                  <a:pt x="438708" y="308561"/>
                  <a:pt x="430093" y="313236"/>
                </a:cubicBezTo>
                <a:cubicBezTo>
                  <a:pt x="421477" y="317909"/>
                  <a:pt x="412862" y="322651"/>
                  <a:pt x="404383" y="327460"/>
                </a:cubicBezTo>
                <a:cubicBezTo>
                  <a:pt x="395836" y="332268"/>
                  <a:pt x="387424" y="337145"/>
                  <a:pt x="379013" y="342023"/>
                </a:cubicBezTo>
                <a:cubicBezTo>
                  <a:pt x="376977" y="343309"/>
                  <a:pt x="374874" y="344528"/>
                  <a:pt x="372772" y="345748"/>
                </a:cubicBezTo>
                <a:cubicBezTo>
                  <a:pt x="370669" y="346967"/>
                  <a:pt x="368565" y="348187"/>
                  <a:pt x="366463" y="349405"/>
                </a:cubicBezTo>
                <a:cubicBezTo>
                  <a:pt x="364428" y="350624"/>
                  <a:pt x="362325" y="351911"/>
                  <a:pt x="360222" y="353131"/>
                </a:cubicBezTo>
                <a:cubicBezTo>
                  <a:pt x="358187" y="354349"/>
                  <a:pt x="356084" y="355569"/>
                  <a:pt x="354049" y="356856"/>
                </a:cubicBezTo>
                <a:lnTo>
                  <a:pt x="329357" y="372028"/>
                </a:lnTo>
                <a:cubicBezTo>
                  <a:pt x="327322" y="373315"/>
                  <a:pt x="325287" y="374602"/>
                  <a:pt x="323252" y="375889"/>
                </a:cubicBezTo>
                <a:cubicBezTo>
                  <a:pt x="321285" y="377176"/>
                  <a:pt x="319249" y="378463"/>
                  <a:pt x="317215" y="379750"/>
                </a:cubicBezTo>
                <a:cubicBezTo>
                  <a:pt x="315247" y="381037"/>
                  <a:pt x="313212" y="382324"/>
                  <a:pt x="311178" y="383611"/>
                </a:cubicBezTo>
                <a:cubicBezTo>
                  <a:pt x="309142" y="384898"/>
                  <a:pt x="307107" y="386185"/>
                  <a:pt x="305072" y="387472"/>
                </a:cubicBezTo>
                <a:cubicBezTo>
                  <a:pt x="303037" y="388759"/>
                  <a:pt x="301002" y="390046"/>
                  <a:pt x="298967" y="391333"/>
                </a:cubicBezTo>
                <a:cubicBezTo>
                  <a:pt x="296931" y="392619"/>
                  <a:pt x="294897" y="393974"/>
                  <a:pt x="292930" y="395261"/>
                </a:cubicBezTo>
                <a:cubicBezTo>
                  <a:pt x="290962" y="396548"/>
                  <a:pt x="288927" y="397835"/>
                  <a:pt x="286960" y="399190"/>
                </a:cubicBezTo>
                <a:cubicBezTo>
                  <a:pt x="284992" y="400544"/>
                  <a:pt x="282958" y="401831"/>
                  <a:pt x="280991" y="403186"/>
                </a:cubicBezTo>
                <a:cubicBezTo>
                  <a:pt x="276988" y="405760"/>
                  <a:pt x="272986" y="408469"/>
                  <a:pt x="269052" y="411110"/>
                </a:cubicBezTo>
                <a:cubicBezTo>
                  <a:pt x="265117" y="413820"/>
                  <a:pt x="261183" y="416462"/>
                  <a:pt x="257249" y="419171"/>
                </a:cubicBezTo>
                <a:cubicBezTo>
                  <a:pt x="253314" y="421881"/>
                  <a:pt x="249447" y="424590"/>
                  <a:pt x="245512" y="427300"/>
                </a:cubicBezTo>
                <a:cubicBezTo>
                  <a:pt x="241646" y="430009"/>
                  <a:pt x="237712" y="432718"/>
                  <a:pt x="233777" y="435428"/>
                </a:cubicBezTo>
                <a:cubicBezTo>
                  <a:pt x="229911" y="438204"/>
                  <a:pt x="226112" y="440913"/>
                  <a:pt x="222246" y="443691"/>
                </a:cubicBezTo>
                <a:cubicBezTo>
                  <a:pt x="218446" y="446468"/>
                  <a:pt x="214580" y="449245"/>
                  <a:pt x="210713" y="452022"/>
                </a:cubicBezTo>
                <a:cubicBezTo>
                  <a:pt x="206914" y="454799"/>
                  <a:pt x="203048" y="457576"/>
                  <a:pt x="199249" y="460353"/>
                </a:cubicBezTo>
                <a:cubicBezTo>
                  <a:pt x="195451" y="463131"/>
                  <a:pt x="191651" y="465976"/>
                  <a:pt x="187921" y="468821"/>
                </a:cubicBezTo>
                <a:lnTo>
                  <a:pt x="176592" y="477287"/>
                </a:lnTo>
                <a:lnTo>
                  <a:pt x="170894" y="481554"/>
                </a:lnTo>
                <a:lnTo>
                  <a:pt x="165331" y="485821"/>
                </a:lnTo>
                <a:lnTo>
                  <a:pt x="143081" y="503161"/>
                </a:lnTo>
                <a:cubicBezTo>
                  <a:pt x="141182" y="504584"/>
                  <a:pt x="139351" y="506006"/>
                  <a:pt x="137519" y="507496"/>
                </a:cubicBezTo>
                <a:cubicBezTo>
                  <a:pt x="135687" y="508986"/>
                  <a:pt x="133856" y="510409"/>
                  <a:pt x="132024" y="511899"/>
                </a:cubicBezTo>
                <a:cubicBezTo>
                  <a:pt x="130193" y="513389"/>
                  <a:pt x="128429" y="514811"/>
                  <a:pt x="126597" y="516302"/>
                </a:cubicBezTo>
                <a:cubicBezTo>
                  <a:pt x="124765" y="517791"/>
                  <a:pt x="122935" y="519214"/>
                  <a:pt x="121103" y="520704"/>
                </a:cubicBezTo>
                <a:cubicBezTo>
                  <a:pt x="119271" y="522194"/>
                  <a:pt x="117439" y="523616"/>
                  <a:pt x="115608" y="525107"/>
                </a:cubicBezTo>
                <a:cubicBezTo>
                  <a:pt x="113777" y="526529"/>
                  <a:pt x="111945" y="528020"/>
                  <a:pt x="110113" y="529510"/>
                </a:cubicBezTo>
                <a:cubicBezTo>
                  <a:pt x="108282" y="531000"/>
                  <a:pt x="106519" y="532490"/>
                  <a:pt x="104687" y="533980"/>
                </a:cubicBezTo>
                <a:cubicBezTo>
                  <a:pt x="102855" y="535470"/>
                  <a:pt x="101091" y="536961"/>
                  <a:pt x="99328" y="538450"/>
                </a:cubicBezTo>
                <a:lnTo>
                  <a:pt x="77824" y="556468"/>
                </a:lnTo>
                <a:cubicBezTo>
                  <a:pt x="76060" y="557958"/>
                  <a:pt x="74296" y="559516"/>
                  <a:pt x="72533" y="561006"/>
                </a:cubicBezTo>
                <a:cubicBezTo>
                  <a:pt x="70769" y="562496"/>
                  <a:pt x="69006" y="564054"/>
                  <a:pt x="67242" y="565544"/>
                </a:cubicBezTo>
                <a:cubicBezTo>
                  <a:pt x="65546" y="567102"/>
                  <a:pt x="63782" y="568592"/>
                  <a:pt x="62018" y="570150"/>
                </a:cubicBezTo>
                <a:cubicBezTo>
                  <a:pt x="60255" y="571708"/>
                  <a:pt x="58491" y="573265"/>
                  <a:pt x="56727" y="574756"/>
                </a:cubicBezTo>
                <a:cubicBezTo>
                  <a:pt x="53132" y="577803"/>
                  <a:pt x="49604" y="580920"/>
                  <a:pt x="46145" y="583967"/>
                </a:cubicBezTo>
                <a:cubicBezTo>
                  <a:pt x="42685" y="587016"/>
                  <a:pt x="39225" y="590131"/>
                  <a:pt x="35766" y="593247"/>
                </a:cubicBezTo>
                <a:cubicBezTo>
                  <a:pt x="32374" y="596363"/>
                  <a:pt x="28914" y="599478"/>
                  <a:pt x="25456" y="602595"/>
                </a:cubicBezTo>
                <a:cubicBezTo>
                  <a:pt x="21996" y="605710"/>
                  <a:pt x="18536" y="608826"/>
                  <a:pt x="15077" y="611942"/>
                </a:cubicBezTo>
                <a:cubicBezTo>
                  <a:pt x="13313" y="613568"/>
                  <a:pt x="11617" y="615126"/>
                  <a:pt x="9921" y="616683"/>
                </a:cubicBezTo>
                <a:cubicBezTo>
                  <a:pt x="8225" y="618241"/>
                  <a:pt x="6529" y="619867"/>
                  <a:pt x="4833" y="621425"/>
                </a:cubicBezTo>
                <a:lnTo>
                  <a:pt x="0" y="625930"/>
                </a:lnTo>
                <a:lnTo>
                  <a:pt x="0" y="474901"/>
                </a:lnTo>
                <a:lnTo>
                  <a:pt x="2119" y="473223"/>
                </a:lnTo>
                <a:cubicBezTo>
                  <a:pt x="4087" y="471665"/>
                  <a:pt x="6054" y="470107"/>
                  <a:pt x="8021" y="468550"/>
                </a:cubicBezTo>
                <a:cubicBezTo>
                  <a:pt x="10057" y="467059"/>
                  <a:pt x="12024" y="465501"/>
                  <a:pt x="14058" y="463943"/>
                </a:cubicBezTo>
                <a:lnTo>
                  <a:pt x="38208" y="445520"/>
                </a:lnTo>
                <a:lnTo>
                  <a:pt x="44245" y="440913"/>
                </a:lnTo>
                <a:lnTo>
                  <a:pt x="50419" y="436375"/>
                </a:lnTo>
                <a:lnTo>
                  <a:pt x="62765" y="427300"/>
                </a:lnTo>
                <a:cubicBezTo>
                  <a:pt x="66766" y="424319"/>
                  <a:pt x="70905" y="421271"/>
                  <a:pt x="75043" y="418291"/>
                </a:cubicBezTo>
                <a:cubicBezTo>
                  <a:pt x="79248" y="415310"/>
                  <a:pt x="83386" y="412330"/>
                  <a:pt x="87593" y="409350"/>
                </a:cubicBezTo>
                <a:cubicBezTo>
                  <a:pt x="91798" y="406370"/>
                  <a:pt x="96004" y="403457"/>
                  <a:pt x="100210" y="400477"/>
                </a:cubicBezTo>
                <a:cubicBezTo>
                  <a:pt x="104415" y="397497"/>
                  <a:pt x="108621" y="394584"/>
                  <a:pt x="112759" y="391603"/>
                </a:cubicBezTo>
                <a:cubicBezTo>
                  <a:pt x="117100" y="388690"/>
                  <a:pt x="121374" y="385778"/>
                  <a:pt x="125648" y="382865"/>
                </a:cubicBezTo>
                <a:cubicBezTo>
                  <a:pt x="129922" y="379953"/>
                  <a:pt x="134195" y="377040"/>
                  <a:pt x="138469" y="374129"/>
                </a:cubicBezTo>
                <a:cubicBezTo>
                  <a:pt x="142810" y="371215"/>
                  <a:pt x="147084" y="368371"/>
                  <a:pt x="151425" y="365458"/>
                </a:cubicBezTo>
                <a:cubicBezTo>
                  <a:pt x="155767" y="362546"/>
                  <a:pt x="160108" y="359701"/>
                  <a:pt x="164517" y="356856"/>
                </a:cubicBezTo>
                <a:cubicBezTo>
                  <a:pt x="166688" y="355434"/>
                  <a:pt x="168859" y="354011"/>
                  <a:pt x="171029" y="352589"/>
                </a:cubicBezTo>
                <a:cubicBezTo>
                  <a:pt x="173200" y="351167"/>
                  <a:pt x="175439" y="349744"/>
                  <a:pt x="177610" y="348322"/>
                </a:cubicBezTo>
                <a:cubicBezTo>
                  <a:pt x="179848" y="346900"/>
                  <a:pt x="182019" y="345477"/>
                  <a:pt x="184257" y="344055"/>
                </a:cubicBezTo>
                <a:cubicBezTo>
                  <a:pt x="186496" y="342631"/>
                  <a:pt x="188734" y="341277"/>
                  <a:pt x="190973" y="339855"/>
                </a:cubicBezTo>
                <a:cubicBezTo>
                  <a:pt x="193144" y="338432"/>
                  <a:pt x="195382" y="337077"/>
                  <a:pt x="197621" y="335655"/>
                </a:cubicBezTo>
                <a:cubicBezTo>
                  <a:pt x="199860" y="334232"/>
                  <a:pt x="202030" y="332878"/>
                  <a:pt x="204268" y="331456"/>
                </a:cubicBezTo>
                <a:cubicBezTo>
                  <a:pt x="206508" y="330034"/>
                  <a:pt x="208746" y="328678"/>
                  <a:pt x="210985" y="327256"/>
                </a:cubicBezTo>
                <a:cubicBezTo>
                  <a:pt x="213223" y="325834"/>
                  <a:pt x="215462" y="324411"/>
                  <a:pt x="217700" y="323057"/>
                </a:cubicBezTo>
                <a:lnTo>
                  <a:pt x="244970" y="306530"/>
                </a:lnTo>
                <a:cubicBezTo>
                  <a:pt x="247276" y="305175"/>
                  <a:pt x="249583" y="303821"/>
                  <a:pt x="251890" y="302466"/>
                </a:cubicBezTo>
                <a:cubicBezTo>
                  <a:pt x="254263" y="301111"/>
                  <a:pt x="256569" y="299756"/>
                  <a:pt x="258877" y="298402"/>
                </a:cubicBezTo>
                <a:cubicBezTo>
                  <a:pt x="261183" y="297047"/>
                  <a:pt x="263556" y="295693"/>
                  <a:pt x="265863" y="294337"/>
                </a:cubicBezTo>
                <a:cubicBezTo>
                  <a:pt x="268237" y="292983"/>
                  <a:pt x="270544" y="291628"/>
                  <a:pt x="272850" y="290274"/>
                </a:cubicBezTo>
                <a:cubicBezTo>
                  <a:pt x="282143" y="284855"/>
                  <a:pt x="291505" y="279572"/>
                  <a:pt x="301002" y="274289"/>
                </a:cubicBezTo>
                <a:cubicBezTo>
                  <a:pt x="310498" y="269073"/>
                  <a:pt x="319995" y="263789"/>
                  <a:pt x="329628" y="258641"/>
                </a:cubicBezTo>
                <a:cubicBezTo>
                  <a:pt x="339193" y="253494"/>
                  <a:pt x="348894" y="248347"/>
                  <a:pt x="358662" y="243266"/>
                </a:cubicBezTo>
                <a:cubicBezTo>
                  <a:pt x="368362" y="238254"/>
                  <a:pt x="378266" y="233174"/>
                  <a:pt x="388171" y="228230"/>
                </a:cubicBezTo>
                <a:cubicBezTo>
                  <a:pt x="407978" y="218340"/>
                  <a:pt x="428193" y="208654"/>
                  <a:pt x="448747" y="199171"/>
                </a:cubicBezTo>
                <a:cubicBezTo>
                  <a:pt x="469234" y="189756"/>
                  <a:pt x="490127" y="180478"/>
                  <a:pt x="511291" y="171536"/>
                </a:cubicBezTo>
                <a:cubicBezTo>
                  <a:pt x="532456" y="162595"/>
                  <a:pt x="553959" y="153857"/>
                  <a:pt x="575803" y="145459"/>
                </a:cubicBezTo>
                <a:cubicBezTo>
                  <a:pt x="597646" y="137060"/>
                  <a:pt x="619760" y="128932"/>
                  <a:pt x="642213" y="121074"/>
                </a:cubicBezTo>
                <a:cubicBezTo>
                  <a:pt x="648928" y="118771"/>
                  <a:pt x="655713" y="116401"/>
                  <a:pt x="662564" y="114098"/>
                </a:cubicBezTo>
                <a:cubicBezTo>
                  <a:pt x="669415" y="111795"/>
                  <a:pt x="676266" y="109492"/>
                  <a:pt x="683118" y="107257"/>
                </a:cubicBezTo>
                <a:cubicBezTo>
                  <a:pt x="689970" y="105022"/>
                  <a:pt x="696889" y="102786"/>
                  <a:pt x="703807" y="100618"/>
                </a:cubicBezTo>
                <a:cubicBezTo>
                  <a:pt x="710726" y="98383"/>
                  <a:pt x="717714" y="96216"/>
                  <a:pt x="724701" y="94116"/>
                </a:cubicBezTo>
                <a:cubicBezTo>
                  <a:pt x="740913" y="89172"/>
                  <a:pt x="757194" y="84430"/>
                  <a:pt x="773610" y="79824"/>
                </a:cubicBezTo>
                <a:cubicBezTo>
                  <a:pt x="790026" y="75286"/>
                  <a:pt x="806578" y="70815"/>
                  <a:pt x="823265" y="66616"/>
                </a:cubicBezTo>
                <a:cubicBezTo>
                  <a:pt x="839953" y="62417"/>
                  <a:pt x="856708" y="58353"/>
                  <a:pt x="873599" y="54492"/>
                </a:cubicBezTo>
                <a:cubicBezTo>
                  <a:pt x="890491" y="50631"/>
                  <a:pt x="907449" y="46906"/>
                  <a:pt x="924543" y="43451"/>
                </a:cubicBezTo>
                <a:cubicBezTo>
                  <a:pt x="936822" y="40945"/>
                  <a:pt x="949032" y="38575"/>
                  <a:pt x="961378" y="36272"/>
                </a:cubicBezTo>
                <a:cubicBezTo>
                  <a:pt x="973656" y="33969"/>
                  <a:pt x="986002" y="31801"/>
                  <a:pt x="998417" y="29702"/>
                </a:cubicBezTo>
                <a:cubicBezTo>
                  <a:pt x="1010763" y="27601"/>
                  <a:pt x="1023245" y="25637"/>
                  <a:pt x="1035658" y="23741"/>
                </a:cubicBezTo>
                <a:cubicBezTo>
                  <a:pt x="1048139" y="21844"/>
                  <a:pt x="1060621" y="20083"/>
                  <a:pt x="1073103" y="18458"/>
                </a:cubicBezTo>
                <a:cubicBezTo>
                  <a:pt x="1085585" y="16832"/>
                  <a:pt x="1098134" y="15274"/>
                  <a:pt x="1110684" y="13852"/>
                </a:cubicBezTo>
                <a:cubicBezTo>
                  <a:pt x="1123301" y="12429"/>
                  <a:pt x="1135851" y="11142"/>
                  <a:pt x="1148400" y="9923"/>
                </a:cubicBezTo>
                <a:cubicBezTo>
                  <a:pt x="1160950" y="8704"/>
                  <a:pt x="1173567" y="7621"/>
                  <a:pt x="1186117" y="6605"/>
                </a:cubicBezTo>
                <a:cubicBezTo>
                  <a:pt x="1198734" y="5588"/>
                  <a:pt x="1211351" y="4708"/>
                  <a:pt x="1223901" y="3962"/>
                </a:cubicBezTo>
                <a:cubicBezTo>
                  <a:pt x="1236518" y="3217"/>
                  <a:pt x="1249136" y="2540"/>
                  <a:pt x="1261685" y="1998"/>
                </a:cubicBezTo>
                <a:cubicBezTo>
                  <a:pt x="1274303" y="1457"/>
                  <a:pt x="1286852" y="1050"/>
                  <a:pt x="1299401" y="711"/>
                </a:cubicBezTo>
                <a:cubicBezTo>
                  <a:pt x="1311951" y="440"/>
                  <a:pt x="1324501" y="170"/>
                  <a:pt x="1337051" y="101"/>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574051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_1">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8C2E339-796B-359C-6ABD-6DD5BFA24DB4}"/>
              </a:ext>
            </a:extLst>
          </p:cNvPr>
          <p:cNvSpPr>
            <a:spLocks noGrp="1"/>
          </p:cNvSpPr>
          <p:nvPr>
            <p:ph sz="quarter" idx="12"/>
          </p:nvPr>
        </p:nvSpPr>
        <p:spPr>
          <a:xfrm>
            <a:off x="304799" y="1140311"/>
            <a:ext cx="11582399" cy="4833631"/>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36B9D5F-856C-69DC-DAE6-53DA3F011D86}"/>
              </a:ext>
            </a:extLst>
          </p:cNvPr>
          <p:cNvSpPr/>
          <p:nvPr userDrawn="1"/>
        </p:nvSpPr>
        <p:spPr>
          <a:xfrm>
            <a:off x="0" y="0"/>
            <a:ext cx="12192000" cy="119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91F7A559-05AA-40D8-CF44-711E5CA109E6}"/>
              </a:ext>
            </a:extLst>
          </p:cNvPr>
          <p:cNvSpPr>
            <a:spLocks noGrp="1"/>
          </p:cNvSpPr>
          <p:nvPr>
            <p:ph type="title"/>
          </p:nvPr>
        </p:nvSpPr>
        <p:spPr/>
        <p:txBody>
          <a:bodyPr/>
          <a:lstStyle/>
          <a:p>
            <a:r>
              <a:rPr lang="en-US"/>
              <a:t>Click to edit Master title style</a:t>
            </a:r>
          </a:p>
        </p:txBody>
      </p:sp>
      <p:pic>
        <p:nvPicPr>
          <p:cNvPr id="11" name="Graphic 10">
            <a:extLst>
              <a:ext uri="{FF2B5EF4-FFF2-40B4-BE49-F238E27FC236}">
                <a16:creationId xmlns:a16="http://schemas.microsoft.com/office/drawing/2014/main" id="{E0DB21FE-BE0A-6FE8-F8F9-388005B09F2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95554" y="6095003"/>
            <a:ext cx="574551" cy="402244"/>
          </a:xfrm>
          <a:prstGeom prst="rect">
            <a:avLst/>
          </a:prstGeom>
        </p:spPr>
      </p:pic>
    </p:spTree>
    <p:extLst>
      <p:ext uri="{BB962C8B-B14F-4D97-AF65-F5344CB8AC3E}">
        <p14:creationId xmlns:p14="http://schemas.microsoft.com/office/powerpoint/2010/main" val="9697219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ontent_2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58958AA-4A83-D1F9-2C91-A256A63CA044}"/>
              </a:ext>
            </a:extLst>
          </p:cNvPr>
          <p:cNvSpPr/>
          <p:nvPr userDrawn="1"/>
        </p:nvSpPr>
        <p:spPr>
          <a:xfrm>
            <a:off x="8695919" y="0"/>
            <a:ext cx="349608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6E2C8EF-985C-8E9C-B324-ED540BD8CDF1}"/>
              </a:ext>
            </a:extLst>
          </p:cNvPr>
          <p:cNvSpPr/>
          <p:nvPr userDrawn="1"/>
        </p:nvSpPr>
        <p:spPr>
          <a:xfrm>
            <a:off x="3151045" y="5669464"/>
            <a:ext cx="9040741" cy="1193890"/>
          </a:xfrm>
          <a:custGeom>
            <a:avLst/>
            <a:gdLst>
              <a:gd name="connsiteX0" fmla="*/ 9040741 w 9040741"/>
              <a:gd name="connsiteY0" fmla="*/ 0 h 1193890"/>
              <a:gd name="connsiteX1" fmla="*/ 9040741 w 9040741"/>
              <a:gd name="connsiteY1" fmla="*/ 608328 h 1193890"/>
              <a:gd name="connsiteX2" fmla="*/ 3441822 w 9040741"/>
              <a:gd name="connsiteY2" fmla="*/ 1044622 h 1193890"/>
              <a:gd name="connsiteX3" fmla="*/ 1778064 w 9040741"/>
              <a:gd name="connsiteY3" fmla="*/ 1158008 h 1193890"/>
              <a:gd name="connsiteX4" fmla="*/ 1310174 w 9040741"/>
              <a:gd name="connsiteY4" fmla="*/ 1186527 h 1193890"/>
              <a:gd name="connsiteX5" fmla="*/ 1182581 w 9040741"/>
              <a:gd name="connsiteY5" fmla="*/ 1193890 h 1193890"/>
              <a:gd name="connsiteX6" fmla="*/ 0 w 9040741"/>
              <a:gd name="connsiteY6" fmla="*/ 1193890 h 1193890"/>
              <a:gd name="connsiteX7" fmla="*/ 257128 w 9040741"/>
              <a:gd name="connsiteY7" fmla="*/ 1176868 h 1193890"/>
              <a:gd name="connsiteX8" fmla="*/ 876036 w 9040741"/>
              <a:gd name="connsiteY8" fmla="*/ 1126959 h 1193890"/>
              <a:gd name="connsiteX9" fmla="*/ 1761503 w 9040741"/>
              <a:gd name="connsiteY9" fmla="*/ 1037723 h 1193890"/>
              <a:gd name="connsiteX10" fmla="*/ 3422734 w 9040741"/>
              <a:gd name="connsiteY10" fmla="*/ 832570 h 1193890"/>
              <a:gd name="connsiteX11" fmla="*/ 9040741 w 9040741"/>
              <a:gd name="connsiteY11" fmla="*/ 0 h 119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40741" h="1193890">
                <a:moveTo>
                  <a:pt x="9040741" y="0"/>
                </a:moveTo>
                <a:lnTo>
                  <a:pt x="9040741" y="608328"/>
                </a:lnTo>
                <a:cubicBezTo>
                  <a:pt x="6133415" y="843380"/>
                  <a:pt x="4491275" y="968725"/>
                  <a:pt x="3441822" y="1044622"/>
                </a:cubicBezTo>
                <a:cubicBezTo>
                  <a:pt x="2761738" y="1093840"/>
                  <a:pt x="2217578" y="1130409"/>
                  <a:pt x="1778064" y="1158008"/>
                </a:cubicBezTo>
                <a:cubicBezTo>
                  <a:pt x="1613620" y="1168357"/>
                  <a:pt x="1457800" y="1177845"/>
                  <a:pt x="1310174" y="1186527"/>
                </a:cubicBezTo>
                <a:lnTo>
                  <a:pt x="1182581" y="1193890"/>
                </a:lnTo>
                <a:lnTo>
                  <a:pt x="0" y="1193890"/>
                </a:lnTo>
                <a:lnTo>
                  <a:pt x="257128" y="1176868"/>
                </a:lnTo>
                <a:cubicBezTo>
                  <a:pt x="454230" y="1162838"/>
                  <a:pt x="660303" y="1146508"/>
                  <a:pt x="876036" y="1126959"/>
                </a:cubicBezTo>
                <a:cubicBezTo>
                  <a:pt x="1139606" y="1103270"/>
                  <a:pt x="1433766" y="1074061"/>
                  <a:pt x="1761503" y="1037723"/>
                </a:cubicBezTo>
                <a:cubicBezTo>
                  <a:pt x="2201478" y="988965"/>
                  <a:pt x="2745639" y="922957"/>
                  <a:pt x="3422734" y="832570"/>
                </a:cubicBezTo>
                <a:cubicBezTo>
                  <a:pt x="4473565" y="692045"/>
                  <a:pt x="6120766" y="454924"/>
                  <a:pt x="9040741"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A54773F7-FE46-894D-B25E-1FC93D674008}"/>
              </a:ext>
            </a:extLst>
          </p:cNvPr>
          <p:cNvSpPr/>
          <p:nvPr userDrawn="1"/>
        </p:nvSpPr>
        <p:spPr>
          <a:xfrm>
            <a:off x="5107381" y="6489613"/>
            <a:ext cx="7084404" cy="373741"/>
          </a:xfrm>
          <a:custGeom>
            <a:avLst/>
            <a:gdLst>
              <a:gd name="connsiteX0" fmla="*/ 7084404 w 7084404"/>
              <a:gd name="connsiteY0" fmla="*/ 0 h 373741"/>
              <a:gd name="connsiteX1" fmla="*/ 7084404 w 7084404"/>
              <a:gd name="connsiteY1" fmla="*/ 373741 h 373741"/>
              <a:gd name="connsiteX2" fmla="*/ 0 w 7084404"/>
              <a:gd name="connsiteY2" fmla="*/ 373741 h 373741"/>
              <a:gd name="connsiteX3" fmla="*/ 1512 w 7084404"/>
              <a:gd name="connsiteY3" fmla="*/ 373671 h 373741"/>
              <a:gd name="connsiteX4" fmla="*/ 1502965 w 7084404"/>
              <a:gd name="connsiteY4" fmla="*/ 299910 h 373741"/>
              <a:gd name="connsiteX5" fmla="*/ 7084404 w 7084404"/>
              <a:gd name="connsiteY5" fmla="*/ 0 h 37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84404" h="373741">
                <a:moveTo>
                  <a:pt x="7084404" y="0"/>
                </a:moveTo>
                <a:lnTo>
                  <a:pt x="7084404" y="373741"/>
                </a:lnTo>
                <a:lnTo>
                  <a:pt x="0" y="373741"/>
                </a:lnTo>
                <a:lnTo>
                  <a:pt x="1512" y="373671"/>
                </a:lnTo>
                <a:cubicBezTo>
                  <a:pt x="410872" y="354572"/>
                  <a:pt x="904268" y="330499"/>
                  <a:pt x="1502965" y="299910"/>
                </a:cubicBezTo>
                <a:cubicBezTo>
                  <a:pt x="2550348" y="246551"/>
                  <a:pt x="4187199" y="160074"/>
                  <a:pt x="708440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Content Placeholder 5">
            <a:extLst>
              <a:ext uri="{FF2B5EF4-FFF2-40B4-BE49-F238E27FC236}">
                <a16:creationId xmlns:a16="http://schemas.microsoft.com/office/drawing/2014/main" id="{18C2E339-796B-359C-6ABD-6DD5BFA24DB4}"/>
              </a:ext>
            </a:extLst>
          </p:cNvPr>
          <p:cNvSpPr>
            <a:spLocks noGrp="1"/>
          </p:cNvSpPr>
          <p:nvPr userDrawn="1">
            <p:ph sz="quarter" idx="12"/>
          </p:nvPr>
        </p:nvSpPr>
        <p:spPr>
          <a:xfrm>
            <a:off x="304799" y="1140311"/>
            <a:ext cx="7837715" cy="5146189"/>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itle 19">
            <a:extLst>
              <a:ext uri="{FF2B5EF4-FFF2-40B4-BE49-F238E27FC236}">
                <a16:creationId xmlns:a16="http://schemas.microsoft.com/office/drawing/2014/main" id="{FD61161E-D1F5-7301-84F1-8F8096753082}"/>
              </a:ext>
            </a:extLst>
          </p:cNvPr>
          <p:cNvSpPr>
            <a:spLocks noGrp="1"/>
          </p:cNvSpPr>
          <p:nvPr>
            <p:ph type="title"/>
          </p:nvPr>
        </p:nvSpPr>
        <p:spPr>
          <a:xfrm>
            <a:off x="304799" y="309704"/>
            <a:ext cx="8171543" cy="618551"/>
          </a:xfrm>
        </p:spPr>
        <p:txBody>
          <a:bodyPr/>
          <a:lstStyle/>
          <a:p>
            <a:r>
              <a:rPr lang="en-US"/>
              <a:t>Click to edit Master title style</a:t>
            </a:r>
          </a:p>
        </p:txBody>
      </p:sp>
      <p:grpSp>
        <p:nvGrpSpPr>
          <p:cNvPr id="2" name="Group 1">
            <a:extLst>
              <a:ext uri="{FF2B5EF4-FFF2-40B4-BE49-F238E27FC236}">
                <a16:creationId xmlns:a16="http://schemas.microsoft.com/office/drawing/2014/main" id="{C32BC2D8-2CC2-B598-2F66-948488096C81}"/>
              </a:ext>
            </a:extLst>
          </p:cNvPr>
          <p:cNvGrpSpPr/>
          <p:nvPr userDrawn="1"/>
        </p:nvGrpSpPr>
        <p:grpSpPr>
          <a:xfrm>
            <a:off x="11183626" y="5887386"/>
            <a:ext cx="802887" cy="802887"/>
            <a:chOff x="11183626" y="5887386"/>
            <a:chExt cx="802887" cy="802887"/>
          </a:xfrm>
        </p:grpSpPr>
        <p:sp>
          <p:nvSpPr>
            <p:cNvPr id="4" name="Oval 3">
              <a:extLst>
                <a:ext uri="{FF2B5EF4-FFF2-40B4-BE49-F238E27FC236}">
                  <a16:creationId xmlns:a16="http://schemas.microsoft.com/office/drawing/2014/main" id="{EDB71070-4AB5-F3F4-0929-6F2BCF6ABED5}"/>
                </a:ext>
              </a:extLst>
            </p:cNvPr>
            <p:cNvSpPr/>
            <p:nvPr userDrawn="1"/>
          </p:nvSpPr>
          <p:spPr>
            <a:xfrm>
              <a:off x="11183626" y="5887386"/>
              <a:ext cx="802887" cy="8028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E1743B29-CCCD-8CDF-373E-46080406C1E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95554" y="6095003"/>
              <a:ext cx="574551" cy="402244"/>
            </a:xfrm>
            <a:prstGeom prst="rect">
              <a:avLst/>
            </a:prstGeom>
          </p:spPr>
        </p:pic>
      </p:grpSp>
    </p:spTree>
    <p:extLst>
      <p:ext uri="{BB962C8B-B14F-4D97-AF65-F5344CB8AC3E}">
        <p14:creationId xmlns:p14="http://schemas.microsoft.com/office/powerpoint/2010/main" val="34294756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Content_2A">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8C2E339-796B-359C-6ABD-6DD5BFA24DB4}"/>
              </a:ext>
            </a:extLst>
          </p:cNvPr>
          <p:cNvSpPr>
            <a:spLocks noGrp="1"/>
          </p:cNvSpPr>
          <p:nvPr userDrawn="1">
            <p:ph sz="quarter" idx="12"/>
          </p:nvPr>
        </p:nvSpPr>
        <p:spPr>
          <a:xfrm>
            <a:off x="304799" y="1140311"/>
            <a:ext cx="11582399" cy="5146189"/>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1" name="Group 20">
            <a:extLst>
              <a:ext uri="{FF2B5EF4-FFF2-40B4-BE49-F238E27FC236}">
                <a16:creationId xmlns:a16="http://schemas.microsoft.com/office/drawing/2014/main" id="{38D17416-6C22-50D1-690D-2CACD83CF6E6}"/>
              </a:ext>
            </a:extLst>
          </p:cNvPr>
          <p:cNvGrpSpPr/>
          <p:nvPr userDrawn="1"/>
        </p:nvGrpSpPr>
        <p:grpSpPr>
          <a:xfrm>
            <a:off x="11183626" y="5887386"/>
            <a:ext cx="802887" cy="802887"/>
            <a:chOff x="11183626" y="5887386"/>
            <a:chExt cx="802887" cy="802887"/>
          </a:xfrm>
        </p:grpSpPr>
        <p:sp>
          <p:nvSpPr>
            <p:cNvPr id="10" name="Oval 9">
              <a:extLst>
                <a:ext uri="{FF2B5EF4-FFF2-40B4-BE49-F238E27FC236}">
                  <a16:creationId xmlns:a16="http://schemas.microsoft.com/office/drawing/2014/main" id="{C0FCA793-23EA-8E36-A926-755DDB1D69F2}"/>
                </a:ext>
              </a:extLst>
            </p:cNvPr>
            <p:cNvSpPr/>
            <p:nvPr userDrawn="1"/>
          </p:nvSpPr>
          <p:spPr>
            <a:xfrm>
              <a:off x="11183626" y="5887386"/>
              <a:ext cx="802887" cy="8028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142EC3F5-A624-4B49-A51A-EFAFC72BDF9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95554" y="6095003"/>
              <a:ext cx="574551" cy="402244"/>
            </a:xfrm>
            <a:prstGeom prst="rect">
              <a:avLst/>
            </a:prstGeom>
          </p:spPr>
        </p:pic>
      </p:grpSp>
      <p:sp>
        <p:nvSpPr>
          <p:cNvPr id="20" name="Title 19">
            <a:extLst>
              <a:ext uri="{FF2B5EF4-FFF2-40B4-BE49-F238E27FC236}">
                <a16:creationId xmlns:a16="http://schemas.microsoft.com/office/drawing/2014/main" id="{FD61161E-D1F5-7301-84F1-8F8096753082}"/>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5362695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ontent_2B">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6E123F-B4FB-5FD6-34F7-8037C95AEF31}"/>
              </a:ext>
            </a:extLst>
          </p:cNvPr>
          <p:cNvSpPr/>
          <p:nvPr userDrawn="1"/>
        </p:nvSpPr>
        <p:spPr>
          <a:xfrm>
            <a:off x="0" y="3807912"/>
            <a:ext cx="12192000" cy="30500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6E2C8EF-985C-8E9C-B324-ED540BD8CDF1}"/>
              </a:ext>
            </a:extLst>
          </p:cNvPr>
          <p:cNvSpPr/>
          <p:nvPr userDrawn="1"/>
        </p:nvSpPr>
        <p:spPr>
          <a:xfrm>
            <a:off x="3151045" y="5669464"/>
            <a:ext cx="9040741" cy="1193890"/>
          </a:xfrm>
          <a:custGeom>
            <a:avLst/>
            <a:gdLst>
              <a:gd name="connsiteX0" fmla="*/ 9040741 w 9040741"/>
              <a:gd name="connsiteY0" fmla="*/ 0 h 1193890"/>
              <a:gd name="connsiteX1" fmla="*/ 9040741 w 9040741"/>
              <a:gd name="connsiteY1" fmla="*/ 608328 h 1193890"/>
              <a:gd name="connsiteX2" fmla="*/ 3441822 w 9040741"/>
              <a:gd name="connsiteY2" fmla="*/ 1044622 h 1193890"/>
              <a:gd name="connsiteX3" fmla="*/ 1778064 w 9040741"/>
              <a:gd name="connsiteY3" fmla="*/ 1158008 h 1193890"/>
              <a:gd name="connsiteX4" fmla="*/ 1310174 w 9040741"/>
              <a:gd name="connsiteY4" fmla="*/ 1186527 h 1193890"/>
              <a:gd name="connsiteX5" fmla="*/ 1182581 w 9040741"/>
              <a:gd name="connsiteY5" fmla="*/ 1193890 h 1193890"/>
              <a:gd name="connsiteX6" fmla="*/ 0 w 9040741"/>
              <a:gd name="connsiteY6" fmla="*/ 1193890 h 1193890"/>
              <a:gd name="connsiteX7" fmla="*/ 257128 w 9040741"/>
              <a:gd name="connsiteY7" fmla="*/ 1176868 h 1193890"/>
              <a:gd name="connsiteX8" fmla="*/ 876036 w 9040741"/>
              <a:gd name="connsiteY8" fmla="*/ 1126959 h 1193890"/>
              <a:gd name="connsiteX9" fmla="*/ 1761503 w 9040741"/>
              <a:gd name="connsiteY9" fmla="*/ 1037723 h 1193890"/>
              <a:gd name="connsiteX10" fmla="*/ 3422734 w 9040741"/>
              <a:gd name="connsiteY10" fmla="*/ 832570 h 1193890"/>
              <a:gd name="connsiteX11" fmla="*/ 9040741 w 9040741"/>
              <a:gd name="connsiteY11" fmla="*/ 0 h 119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40741" h="1193890">
                <a:moveTo>
                  <a:pt x="9040741" y="0"/>
                </a:moveTo>
                <a:lnTo>
                  <a:pt x="9040741" y="608328"/>
                </a:lnTo>
                <a:cubicBezTo>
                  <a:pt x="6133415" y="843380"/>
                  <a:pt x="4491275" y="968725"/>
                  <a:pt x="3441822" y="1044622"/>
                </a:cubicBezTo>
                <a:cubicBezTo>
                  <a:pt x="2761738" y="1093840"/>
                  <a:pt x="2217578" y="1130409"/>
                  <a:pt x="1778064" y="1158008"/>
                </a:cubicBezTo>
                <a:cubicBezTo>
                  <a:pt x="1613620" y="1168357"/>
                  <a:pt x="1457800" y="1177845"/>
                  <a:pt x="1310174" y="1186527"/>
                </a:cubicBezTo>
                <a:lnTo>
                  <a:pt x="1182581" y="1193890"/>
                </a:lnTo>
                <a:lnTo>
                  <a:pt x="0" y="1193890"/>
                </a:lnTo>
                <a:lnTo>
                  <a:pt x="257128" y="1176868"/>
                </a:lnTo>
                <a:cubicBezTo>
                  <a:pt x="454230" y="1162838"/>
                  <a:pt x="660303" y="1146508"/>
                  <a:pt x="876036" y="1126959"/>
                </a:cubicBezTo>
                <a:cubicBezTo>
                  <a:pt x="1139606" y="1103270"/>
                  <a:pt x="1433766" y="1074061"/>
                  <a:pt x="1761503" y="1037723"/>
                </a:cubicBezTo>
                <a:cubicBezTo>
                  <a:pt x="2201478" y="988965"/>
                  <a:pt x="2745639" y="922957"/>
                  <a:pt x="3422734" y="832570"/>
                </a:cubicBezTo>
                <a:cubicBezTo>
                  <a:pt x="4473565" y="692045"/>
                  <a:pt x="6120766" y="454924"/>
                  <a:pt x="904074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A54773F7-FE46-894D-B25E-1FC93D674008}"/>
              </a:ext>
            </a:extLst>
          </p:cNvPr>
          <p:cNvSpPr/>
          <p:nvPr userDrawn="1"/>
        </p:nvSpPr>
        <p:spPr>
          <a:xfrm>
            <a:off x="5107381" y="6489613"/>
            <a:ext cx="7084404" cy="373741"/>
          </a:xfrm>
          <a:custGeom>
            <a:avLst/>
            <a:gdLst>
              <a:gd name="connsiteX0" fmla="*/ 7084404 w 7084404"/>
              <a:gd name="connsiteY0" fmla="*/ 0 h 373741"/>
              <a:gd name="connsiteX1" fmla="*/ 7084404 w 7084404"/>
              <a:gd name="connsiteY1" fmla="*/ 373741 h 373741"/>
              <a:gd name="connsiteX2" fmla="*/ 0 w 7084404"/>
              <a:gd name="connsiteY2" fmla="*/ 373741 h 373741"/>
              <a:gd name="connsiteX3" fmla="*/ 1512 w 7084404"/>
              <a:gd name="connsiteY3" fmla="*/ 373671 h 373741"/>
              <a:gd name="connsiteX4" fmla="*/ 1502965 w 7084404"/>
              <a:gd name="connsiteY4" fmla="*/ 299910 h 373741"/>
              <a:gd name="connsiteX5" fmla="*/ 7084404 w 7084404"/>
              <a:gd name="connsiteY5" fmla="*/ 0 h 37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84404" h="373741">
                <a:moveTo>
                  <a:pt x="7084404" y="0"/>
                </a:moveTo>
                <a:lnTo>
                  <a:pt x="7084404" y="373741"/>
                </a:lnTo>
                <a:lnTo>
                  <a:pt x="0" y="373741"/>
                </a:lnTo>
                <a:lnTo>
                  <a:pt x="1512" y="373671"/>
                </a:lnTo>
                <a:cubicBezTo>
                  <a:pt x="410872" y="354572"/>
                  <a:pt x="904268" y="330499"/>
                  <a:pt x="1502965" y="299910"/>
                </a:cubicBezTo>
                <a:cubicBezTo>
                  <a:pt x="2550348" y="246551"/>
                  <a:pt x="4187199" y="160074"/>
                  <a:pt x="708440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Content Placeholder 5">
            <a:extLst>
              <a:ext uri="{FF2B5EF4-FFF2-40B4-BE49-F238E27FC236}">
                <a16:creationId xmlns:a16="http://schemas.microsoft.com/office/drawing/2014/main" id="{18C2E339-796B-359C-6ABD-6DD5BFA24DB4}"/>
              </a:ext>
            </a:extLst>
          </p:cNvPr>
          <p:cNvSpPr>
            <a:spLocks noGrp="1"/>
          </p:cNvSpPr>
          <p:nvPr userDrawn="1">
            <p:ph sz="quarter" idx="12"/>
          </p:nvPr>
        </p:nvSpPr>
        <p:spPr>
          <a:xfrm>
            <a:off x="304799" y="1140311"/>
            <a:ext cx="11582399" cy="5146189"/>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itle 19">
            <a:extLst>
              <a:ext uri="{FF2B5EF4-FFF2-40B4-BE49-F238E27FC236}">
                <a16:creationId xmlns:a16="http://schemas.microsoft.com/office/drawing/2014/main" id="{FD61161E-D1F5-7301-84F1-8F8096753082}"/>
              </a:ext>
            </a:extLst>
          </p:cNvPr>
          <p:cNvSpPr>
            <a:spLocks noGrp="1"/>
          </p:cNvSpPr>
          <p:nvPr>
            <p:ph type="title"/>
          </p:nvPr>
        </p:nvSpPr>
        <p:spPr/>
        <p:txBody>
          <a:bodyPr/>
          <a:lstStyle/>
          <a:p>
            <a:r>
              <a:rPr lang="en-US"/>
              <a:t>Click to edit Master title style</a:t>
            </a:r>
          </a:p>
        </p:txBody>
      </p:sp>
      <p:grpSp>
        <p:nvGrpSpPr>
          <p:cNvPr id="2" name="Group 1">
            <a:extLst>
              <a:ext uri="{FF2B5EF4-FFF2-40B4-BE49-F238E27FC236}">
                <a16:creationId xmlns:a16="http://schemas.microsoft.com/office/drawing/2014/main" id="{271A99E8-19E0-305B-333F-594F84415FB7}"/>
              </a:ext>
            </a:extLst>
          </p:cNvPr>
          <p:cNvGrpSpPr/>
          <p:nvPr userDrawn="1"/>
        </p:nvGrpSpPr>
        <p:grpSpPr>
          <a:xfrm>
            <a:off x="11183626" y="5887386"/>
            <a:ext cx="802887" cy="802887"/>
            <a:chOff x="11183626" y="5887386"/>
            <a:chExt cx="802887" cy="802887"/>
          </a:xfrm>
        </p:grpSpPr>
        <p:sp>
          <p:nvSpPr>
            <p:cNvPr id="4" name="Oval 3">
              <a:extLst>
                <a:ext uri="{FF2B5EF4-FFF2-40B4-BE49-F238E27FC236}">
                  <a16:creationId xmlns:a16="http://schemas.microsoft.com/office/drawing/2014/main" id="{89AEEB51-AC28-EC98-5C40-0477F21FA3B7}"/>
                </a:ext>
              </a:extLst>
            </p:cNvPr>
            <p:cNvSpPr/>
            <p:nvPr userDrawn="1"/>
          </p:nvSpPr>
          <p:spPr>
            <a:xfrm>
              <a:off x="11183626" y="5887386"/>
              <a:ext cx="802887" cy="8028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9B901733-EB60-3436-8A8A-5432524B2C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95554" y="6095003"/>
              <a:ext cx="574551" cy="402244"/>
            </a:xfrm>
            <a:prstGeom prst="rect">
              <a:avLst/>
            </a:prstGeom>
          </p:spPr>
        </p:pic>
      </p:grpSp>
    </p:spTree>
    <p:extLst>
      <p:ext uri="{BB962C8B-B14F-4D97-AF65-F5344CB8AC3E}">
        <p14:creationId xmlns:p14="http://schemas.microsoft.com/office/powerpoint/2010/main" val="16315725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Divider_1">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60EC629D-3961-EDB9-D101-F5BD16605F65}"/>
              </a:ext>
            </a:extLst>
          </p:cNvPr>
          <p:cNvSpPr/>
          <p:nvPr userDrawn="1"/>
        </p:nvSpPr>
        <p:spPr>
          <a:xfrm rot="5400000">
            <a:off x="3022963" y="3371684"/>
            <a:ext cx="6858000" cy="1146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0E277A65-0E70-1A5E-61C1-4C5732B6C318}"/>
              </a:ext>
            </a:extLst>
          </p:cNvPr>
          <p:cNvSpPr/>
          <p:nvPr userDrawn="1"/>
        </p:nvSpPr>
        <p:spPr>
          <a:xfrm rot="5400000">
            <a:off x="2918024" y="3371685"/>
            <a:ext cx="6858000" cy="1146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1870C31C-4B47-B09C-DE7C-5AB479BC02AA}"/>
              </a:ext>
            </a:extLst>
          </p:cNvPr>
          <p:cNvSpPr/>
          <p:nvPr userDrawn="1"/>
        </p:nvSpPr>
        <p:spPr>
          <a:xfrm rot="5400000">
            <a:off x="3127902" y="3371684"/>
            <a:ext cx="6858000" cy="1146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7CF6B5B7-B30A-0BA9-4591-8DDB814C954C}"/>
              </a:ext>
            </a:extLst>
          </p:cNvPr>
          <p:cNvSpPr/>
          <p:nvPr userDrawn="1"/>
        </p:nvSpPr>
        <p:spPr>
          <a:xfrm rot="5400000">
            <a:off x="3232841" y="3371684"/>
            <a:ext cx="6858000" cy="1146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59D0D76D-B1A3-70EB-6DA7-B5385299A864}"/>
              </a:ext>
            </a:extLst>
          </p:cNvPr>
          <p:cNvSpPr/>
          <p:nvPr userDrawn="1"/>
        </p:nvSpPr>
        <p:spPr>
          <a:xfrm rot="5400000">
            <a:off x="3337779" y="3371684"/>
            <a:ext cx="6858000" cy="11463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48F43E6-59A3-CABB-224B-01CD71425E7E}"/>
              </a:ext>
            </a:extLst>
          </p:cNvPr>
          <p:cNvSpPr>
            <a:spLocks noGrp="1"/>
          </p:cNvSpPr>
          <p:nvPr userDrawn="1">
            <p:ph type="title" hasCustomPrompt="1"/>
          </p:nvPr>
        </p:nvSpPr>
        <p:spPr>
          <a:xfrm>
            <a:off x="477616" y="1959015"/>
            <a:ext cx="5392337" cy="2100411"/>
          </a:xfrm>
        </p:spPr>
        <p:txBody>
          <a:bodyPr anchor="b">
            <a:noAutofit/>
          </a:bodyPr>
          <a:lstStyle>
            <a:lvl1pPr>
              <a:defRPr sz="4400" b="1">
                <a:solidFill>
                  <a:schemeClr val="bg1"/>
                </a:solidFill>
              </a:defRPr>
            </a:lvl1pPr>
          </a:lstStyle>
          <a:p>
            <a:r>
              <a:rPr lang="en-US"/>
              <a:t>Click To Edit Master</a:t>
            </a:r>
          </a:p>
        </p:txBody>
      </p:sp>
      <p:sp>
        <p:nvSpPr>
          <p:cNvPr id="11" name="Text Placeholder 10">
            <a:extLst>
              <a:ext uri="{FF2B5EF4-FFF2-40B4-BE49-F238E27FC236}">
                <a16:creationId xmlns:a16="http://schemas.microsoft.com/office/drawing/2014/main" id="{B63AD3EF-D870-89CF-BDE3-A91A127AC369}"/>
              </a:ext>
            </a:extLst>
          </p:cNvPr>
          <p:cNvSpPr>
            <a:spLocks noGrp="1"/>
          </p:cNvSpPr>
          <p:nvPr userDrawn="1">
            <p:ph type="body" sz="quarter" idx="10"/>
          </p:nvPr>
        </p:nvSpPr>
        <p:spPr>
          <a:xfrm>
            <a:off x="477616" y="4288929"/>
            <a:ext cx="5392337" cy="1393825"/>
          </a:xfrm>
        </p:spPr>
        <p:txBody>
          <a:bodyPr>
            <a:noAutofit/>
          </a:bodyPr>
          <a:lstStyle>
            <a:lvl1pPr marL="0" indent="0">
              <a:buNone/>
              <a:defRPr sz="2000" b="0">
                <a:solidFill>
                  <a:schemeClr val="bg1"/>
                </a:solidFill>
              </a:defRPr>
            </a:lvl1pPr>
          </a:lstStyle>
          <a:p>
            <a:pPr lvl="0"/>
            <a:r>
              <a:rPr lang="en-US"/>
              <a:t>Click to edit Master text styles</a:t>
            </a:r>
          </a:p>
        </p:txBody>
      </p:sp>
      <p:sp>
        <p:nvSpPr>
          <p:cNvPr id="2" name="Picture Placeholder 5">
            <a:extLst>
              <a:ext uri="{FF2B5EF4-FFF2-40B4-BE49-F238E27FC236}">
                <a16:creationId xmlns:a16="http://schemas.microsoft.com/office/drawing/2014/main" id="{5E196D59-4A22-4AEB-040C-56F7CA44F8F5}"/>
              </a:ext>
            </a:extLst>
          </p:cNvPr>
          <p:cNvSpPr>
            <a:spLocks noGrp="1"/>
          </p:cNvSpPr>
          <p:nvPr userDrawn="1">
            <p:ph type="pic" sz="quarter" idx="15"/>
          </p:nvPr>
        </p:nvSpPr>
        <p:spPr>
          <a:xfrm>
            <a:off x="6824095" y="0"/>
            <a:ext cx="5367905" cy="6858000"/>
          </a:xfrm>
          <a:solidFill>
            <a:schemeClr val="bg1">
              <a:lumMod val="65000"/>
            </a:schemeClr>
          </a:solidFill>
        </p:spPr>
        <p:txBody>
          <a:bodyPr anchor="ctr"/>
          <a:lstStyle>
            <a:lvl1pPr marL="0" indent="0" algn="ctr">
              <a:buNone/>
              <a:defRPr>
                <a:solidFill>
                  <a:sysClr val="windowText" lastClr="000000"/>
                </a:solidFill>
                <a:latin typeface="+mj-lt"/>
              </a:defRPr>
            </a:lvl1pPr>
          </a:lstStyle>
          <a:p>
            <a:endParaRPr lang="en-US"/>
          </a:p>
        </p:txBody>
      </p:sp>
      <p:sp>
        <p:nvSpPr>
          <p:cNvPr id="45" name="Rectangle 44">
            <a:extLst>
              <a:ext uri="{FF2B5EF4-FFF2-40B4-BE49-F238E27FC236}">
                <a16:creationId xmlns:a16="http://schemas.microsoft.com/office/drawing/2014/main" id="{84B7C1CE-B7C8-5B5E-49E6-A4F76B5EF041}"/>
              </a:ext>
            </a:extLst>
          </p:cNvPr>
          <p:cNvSpPr/>
          <p:nvPr userDrawn="1"/>
        </p:nvSpPr>
        <p:spPr>
          <a:xfrm>
            <a:off x="614752" y="4130151"/>
            <a:ext cx="914400" cy="457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C03377D1-6BEA-EE19-C0AF-A06DF39B83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1687" y="472686"/>
            <a:ext cx="1136192" cy="1178826"/>
          </a:xfrm>
          <a:prstGeom prst="rect">
            <a:avLst/>
          </a:prstGeom>
        </p:spPr>
      </p:pic>
    </p:spTree>
    <p:extLst>
      <p:ext uri="{BB962C8B-B14F-4D97-AF65-F5344CB8AC3E}">
        <p14:creationId xmlns:p14="http://schemas.microsoft.com/office/powerpoint/2010/main" val="1739977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C5D12-76E6-0E32-E3EE-8674E262FC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4A695D-DF34-7316-893E-722EA95EEB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DEA877-D537-116B-1791-60F592B65974}"/>
              </a:ext>
            </a:extLst>
          </p:cNvPr>
          <p:cNvSpPr>
            <a:spLocks noGrp="1"/>
          </p:cNvSpPr>
          <p:nvPr>
            <p:ph type="dt" sz="half" idx="10"/>
          </p:nvPr>
        </p:nvSpPr>
        <p:spPr/>
        <p:txBody>
          <a:bodyPr/>
          <a:lstStyle/>
          <a:p>
            <a:fld id="{FD525DD3-AFF4-42BD-9CEC-A706CFB038BB}" type="datetimeFigureOut">
              <a:rPr lang="en-US" smtClean="0"/>
              <a:t>9/30/25</a:t>
            </a:fld>
            <a:endParaRPr lang="en-US"/>
          </a:p>
        </p:txBody>
      </p:sp>
      <p:sp>
        <p:nvSpPr>
          <p:cNvPr id="5" name="Footer Placeholder 4">
            <a:extLst>
              <a:ext uri="{FF2B5EF4-FFF2-40B4-BE49-F238E27FC236}">
                <a16:creationId xmlns:a16="http://schemas.microsoft.com/office/drawing/2014/main" id="{350366E1-3B13-76F3-0151-EB5D410AD0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90960D-B63F-1317-74F4-61FAA43495C4}"/>
              </a:ext>
            </a:extLst>
          </p:cNvPr>
          <p:cNvSpPr>
            <a:spLocks noGrp="1"/>
          </p:cNvSpPr>
          <p:nvPr>
            <p:ph type="sldNum" sz="quarter" idx="12"/>
          </p:nvPr>
        </p:nvSpPr>
        <p:spPr/>
        <p:txBody>
          <a:bodyPr/>
          <a:lstStyle/>
          <a:p>
            <a:fld id="{5B8ABE8A-79C6-44B7-B3FE-3F82330A0744}" type="slidenum">
              <a:rPr lang="en-US" smtClean="0"/>
              <a:t>‹#›</a:t>
            </a:fld>
            <a:endParaRPr lang="en-US"/>
          </a:p>
        </p:txBody>
      </p:sp>
    </p:spTree>
    <p:extLst>
      <p:ext uri="{BB962C8B-B14F-4D97-AF65-F5344CB8AC3E}">
        <p14:creationId xmlns:p14="http://schemas.microsoft.com/office/powerpoint/2010/main" val="3884327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4F9FF-C4B0-3C58-C4AE-67087F7E92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9053E2-869D-923E-1E55-22E9195497C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2848EF-57F9-EBA2-6D5B-05A758722FEE}"/>
              </a:ext>
            </a:extLst>
          </p:cNvPr>
          <p:cNvSpPr>
            <a:spLocks noGrp="1"/>
          </p:cNvSpPr>
          <p:nvPr>
            <p:ph type="dt" sz="half" idx="10"/>
          </p:nvPr>
        </p:nvSpPr>
        <p:spPr/>
        <p:txBody>
          <a:bodyPr/>
          <a:lstStyle/>
          <a:p>
            <a:fld id="{FD525DD3-AFF4-42BD-9CEC-A706CFB038BB}" type="datetimeFigureOut">
              <a:rPr lang="en-US" smtClean="0"/>
              <a:t>9/30/25</a:t>
            </a:fld>
            <a:endParaRPr lang="en-US"/>
          </a:p>
        </p:txBody>
      </p:sp>
      <p:sp>
        <p:nvSpPr>
          <p:cNvPr id="5" name="Footer Placeholder 4">
            <a:extLst>
              <a:ext uri="{FF2B5EF4-FFF2-40B4-BE49-F238E27FC236}">
                <a16:creationId xmlns:a16="http://schemas.microsoft.com/office/drawing/2014/main" id="{413BB66A-008F-76C3-E325-800CD5C36C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4A2A8E-892A-89F4-FD7E-67EAEDAB11B2}"/>
              </a:ext>
            </a:extLst>
          </p:cNvPr>
          <p:cNvSpPr>
            <a:spLocks noGrp="1"/>
          </p:cNvSpPr>
          <p:nvPr>
            <p:ph type="sldNum" sz="quarter" idx="12"/>
          </p:nvPr>
        </p:nvSpPr>
        <p:spPr/>
        <p:txBody>
          <a:bodyPr/>
          <a:lstStyle/>
          <a:p>
            <a:fld id="{5B8ABE8A-79C6-44B7-B3FE-3F82330A0744}" type="slidenum">
              <a:rPr lang="en-US" smtClean="0"/>
              <a:t>‹#›</a:t>
            </a:fld>
            <a:endParaRPr lang="en-US"/>
          </a:p>
        </p:txBody>
      </p:sp>
    </p:spTree>
    <p:extLst>
      <p:ext uri="{BB962C8B-B14F-4D97-AF65-F5344CB8AC3E}">
        <p14:creationId xmlns:p14="http://schemas.microsoft.com/office/powerpoint/2010/main" val="2168409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E101A-AB35-98D7-8091-E534D367CC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D0065-7CA3-34EC-579F-73F1E53F36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418052-9C2B-D59C-E230-AE8478AF64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A843AB-D17D-3B1C-8FA1-4B442D9DB40E}"/>
              </a:ext>
            </a:extLst>
          </p:cNvPr>
          <p:cNvSpPr>
            <a:spLocks noGrp="1"/>
          </p:cNvSpPr>
          <p:nvPr>
            <p:ph type="dt" sz="half" idx="10"/>
          </p:nvPr>
        </p:nvSpPr>
        <p:spPr/>
        <p:txBody>
          <a:bodyPr/>
          <a:lstStyle/>
          <a:p>
            <a:fld id="{FD525DD3-AFF4-42BD-9CEC-A706CFB038BB}" type="datetimeFigureOut">
              <a:rPr lang="en-US" smtClean="0"/>
              <a:t>9/30/25</a:t>
            </a:fld>
            <a:endParaRPr lang="en-US"/>
          </a:p>
        </p:txBody>
      </p:sp>
      <p:sp>
        <p:nvSpPr>
          <p:cNvPr id="6" name="Footer Placeholder 5">
            <a:extLst>
              <a:ext uri="{FF2B5EF4-FFF2-40B4-BE49-F238E27FC236}">
                <a16:creationId xmlns:a16="http://schemas.microsoft.com/office/drawing/2014/main" id="{8F4E6B82-9358-4D33-531A-CD04938304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38735A-3F7D-45A7-5923-8039538BF298}"/>
              </a:ext>
            </a:extLst>
          </p:cNvPr>
          <p:cNvSpPr>
            <a:spLocks noGrp="1"/>
          </p:cNvSpPr>
          <p:nvPr>
            <p:ph type="sldNum" sz="quarter" idx="12"/>
          </p:nvPr>
        </p:nvSpPr>
        <p:spPr/>
        <p:txBody>
          <a:bodyPr/>
          <a:lstStyle/>
          <a:p>
            <a:fld id="{5B8ABE8A-79C6-44B7-B3FE-3F82330A0744}" type="slidenum">
              <a:rPr lang="en-US" smtClean="0"/>
              <a:t>‹#›</a:t>
            </a:fld>
            <a:endParaRPr lang="en-US"/>
          </a:p>
        </p:txBody>
      </p:sp>
    </p:spTree>
    <p:extLst>
      <p:ext uri="{BB962C8B-B14F-4D97-AF65-F5344CB8AC3E}">
        <p14:creationId xmlns:p14="http://schemas.microsoft.com/office/powerpoint/2010/main" val="1475008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9EDC3-3B32-42D8-D562-41B2A62361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FF483F-4A7C-0451-4DC4-64684567B7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03B21C-050E-118D-A206-99C0F56FAB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44D90C-98A8-247C-063E-BA9E038FD3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104127-84CB-8396-E1F5-DEA6BCA081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5C7E4B-48B4-12BF-D168-8148F467F821}"/>
              </a:ext>
            </a:extLst>
          </p:cNvPr>
          <p:cNvSpPr>
            <a:spLocks noGrp="1"/>
          </p:cNvSpPr>
          <p:nvPr>
            <p:ph type="dt" sz="half" idx="10"/>
          </p:nvPr>
        </p:nvSpPr>
        <p:spPr/>
        <p:txBody>
          <a:bodyPr/>
          <a:lstStyle/>
          <a:p>
            <a:fld id="{FD525DD3-AFF4-42BD-9CEC-A706CFB038BB}" type="datetimeFigureOut">
              <a:rPr lang="en-US" smtClean="0"/>
              <a:t>9/30/25</a:t>
            </a:fld>
            <a:endParaRPr lang="en-US"/>
          </a:p>
        </p:txBody>
      </p:sp>
      <p:sp>
        <p:nvSpPr>
          <p:cNvPr id="8" name="Footer Placeholder 7">
            <a:extLst>
              <a:ext uri="{FF2B5EF4-FFF2-40B4-BE49-F238E27FC236}">
                <a16:creationId xmlns:a16="http://schemas.microsoft.com/office/drawing/2014/main" id="{AEF21A5E-C2F0-25C6-0E19-4BEF81AFF7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1052FB-DD5D-EC90-684E-8149716005F9}"/>
              </a:ext>
            </a:extLst>
          </p:cNvPr>
          <p:cNvSpPr>
            <a:spLocks noGrp="1"/>
          </p:cNvSpPr>
          <p:nvPr>
            <p:ph type="sldNum" sz="quarter" idx="12"/>
          </p:nvPr>
        </p:nvSpPr>
        <p:spPr/>
        <p:txBody>
          <a:bodyPr/>
          <a:lstStyle/>
          <a:p>
            <a:fld id="{5B8ABE8A-79C6-44B7-B3FE-3F82330A0744}" type="slidenum">
              <a:rPr lang="en-US" smtClean="0"/>
              <a:t>‹#›</a:t>
            </a:fld>
            <a:endParaRPr lang="en-US"/>
          </a:p>
        </p:txBody>
      </p:sp>
    </p:spTree>
    <p:extLst>
      <p:ext uri="{BB962C8B-B14F-4D97-AF65-F5344CB8AC3E}">
        <p14:creationId xmlns:p14="http://schemas.microsoft.com/office/powerpoint/2010/main" val="155764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681F1-59A6-9E8C-E7B1-00E470ACF1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2DAE4F-3DA5-93F1-6B0B-2264BC57C42B}"/>
              </a:ext>
            </a:extLst>
          </p:cNvPr>
          <p:cNvSpPr>
            <a:spLocks noGrp="1"/>
          </p:cNvSpPr>
          <p:nvPr>
            <p:ph type="dt" sz="half" idx="10"/>
          </p:nvPr>
        </p:nvSpPr>
        <p:spPr/>
        <p:txBody>
          <a:bodyPr/>
          <a:lstStyle/>
          <a:p>
            <a:fld id="{FD525DD3-AFF4-42BD-9CEC-A706CFB038BB}" type="datetimeFigureOut">
              <a:rPr lang="en-US" smtClean="0"/>
              <a:t>9/30/25</a:t>
            </a:fld>
            <a:endParaRPr lang="en-US"/>
          </a:p>
        </p:txBody>
      </p:sp>
      <p:sp>
        <p:nvSpPr>
          <p:cNvPr id="4" name="Footer Placeholder 3">
            <a:extLst>
              <a:ext uri="{FF2B5EF4-FFF2-40B4-BE49-F238E27FC236}">
                <a16:creationId xmlns:a16="http://schemas.microsoft.com/office/drawing/2014/main" id="{B859171F-8B14-DB68-FF63-601BF45495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400F35-11E5-836E-123A-E20DC89BF0F9}"/>
              </a:ext>
            </a:extLst>
          </p:cNvPr>
          <p:cNvSpPr>
            <a:spLocks noGrp="1"/>
          </p:cNvSpPr>
          <p:nvPr>
            <p:ph type="sldNum" sz="quarter" idx="12"/>
          </p:nvPr>
        </p:nvSpPr>
        <p:spPr/>
        <p:txBody>
          <a:bodyPr/>
          <a:lstStyle/>
          <a:p>
            <a:fld id="{5B8ABE8A-79C6-44B7-B3FE-3F82330A0744}" type="slidenum">
              <a:rPr lang="en-US" smtClean="0"/>
              <a:t>‹#›</a:t>
            </a:fld>
            <a:endParaRPr lang="en-US"/>
          </a:p>
        </p:txBody>
      </p:sp>
    </p:spTree>
    <p:extLst>
      <p:ext uri="{BB962C8B-B14F-4D97-AF65-F5344CB8AC3E}">
        <p14:creationId xmlns:p14="http://schemas.microsoft.com/office/powerpoint/2010/main" val="2660016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7AC599-33C6-7A02-5C5B-B716C8F3B9AC}"/>
              </a:ext>
            </a:extLst>
          </p:cNvPr>
          <p:cNvSpPr>
            <a:spLocks noGrp="1"/>
          </p:cNvSpPr>
          <p:nvPr>
            <p:ph type="dt" sz="half" idx="10"/>
          </p:nvPr>
        </p:nvSpPr>
        <p:spPr/>
        <p:txBody>
          <a:bodyPr/>
          <a:lstStyle/>
          <a:p>
            <a:fld id="{FD525DD3-AFF4-42BD-9CEC-A706CFB038BB}" type="datetimeFigureOut">
              <a:rPr lang="en-US" smtClean="0"/>
              <a:t>9/30/25</a:t>
            </a:fld>
            <a:endParaRPr lang="en-US"/>
          </a:p>
        </p:txBody>
      </p:sp>
      <p:sp>
        <p:nvSpPr>
          <p:cNvPr id="3" name="Footer Placeholder 2">
            <a:extLst>
              <a:ext uri="{FF2B5EF4-FFF2-40B4-BE49-F238E27FC236}">
                <a16:creationId xmlns:a16="http://schemas.microsoft.com/office/drawing/2014/main" id="{97395157-3F5F-988C-9124-D61784F9C4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678273-20CD-7ED0-3860-63AF0711D360}"/>
              </a:ext>
            </a:extLst>
          </p:cNvPr>
          <p:cNvSpPr>
            <a:spLocks noGrp="1"/>
          </p:cNvSpPr>
          <p:nvPr>
            <p:ph type="sldNum" sz="quarter" idx="12"/>
          </p:nvPr>
        </p:nvSpPr>
        <p:spPr/>
        <p:txBody>
          <a:bodyPr/>
          <a:lstStyle/>
          <a:p>
            <a:fld id="{5B8ABE8A-79C6-44B7-B3FE-3F82330A0744}" type="slidenum">
              <a:rPr lang="en-US" smtClean="0"/>
              <a:t>‹#›</a:t>
            </a:fld>
            <a:endParaRPr lang="en-US"/>
          </a:p>
        </p:txBody>
      </p:sp>
    </p:spTree>
    <p:extLst>
      <p:ext uri="{BB962C8B-B14F-4D97-AF65-F5344CB8AC3E}">
        <p14:creationId xmlns:p14="http://schemas.microsoft.com/office/powerpoint/2010/main" val="750399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CB340-7109-9F2E-9B6A-B124A23CD0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F5A041-2848-219C-CA76-90C1FE42F4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F699E8-8F5A-73C3-26A6-B6F9968758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15C5B4-20EA-49D8-982E-4E819289BA6D}"/>
              </a:ext>
            </a:extLst>
          </p:cNvPr>
          <p:cNvSpPr>
            <a:spLocks noGrp="1"/>
          </p:cNvSpPr>
          <p:nvPr>
            <p:ph type="dt" sz="half" idx="10"/>
          </p:nvPr>
        </p:nvSpPr>
        <p:spPr/>
        <p:txBody>
          <a:bodyPr/>
          <a:lstStyle/>
          <a:p>
            <a:fld id="{FD525DD3-AFF4-42BD-9CEC-A706CFB038BB}" type="datetimeFigureOut">
              <a:rPr lang="en-US" smtClean="0"/>
              <a:t>9/30/25</a:t>
            </a:fld>
            <a:endParaRPr lang="en-US"/>
          </a:p>
        </p:txBody>
      </p:sp>
      <p:sp>
        <p:nvSpPr>
          <p:cNvPr id="6" name="Footer Placeholder 5">
            <a:extLst>
              <a:ext uri="{FF2B5EF4-FFF2-40B4-BE49-F238E27FC236}">
                <a16:creationId xmlns:a16="http://schemas.microsoft.com/office/drawing/2014/main" id="{0EDC7DBF-2A41-9528-2F05-8D8DF9DED5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DCF9A6-C421-D437-C73B-F7F4D61AA084}"/>
              </a:ext>
            </a:extLst>
          </p:cNvPr>
          <p:cNvSpPr>
            <a:spLocks noGrp="1"/>
          </p:cNvSpPr>
          <p:nvPr>
            <p:ph type="sldNum" sz="quarter" idx="12"/>
          </p:nvPr>
        </p:nvSpPr>
        <p:spPr/>
        <p:txBody>
          <a:bodyPr/>
          <a:lstStyle/>
          <a:p>
            <a:fld id="{5B8ABE8A-79C6-44B7-B3FE-3F82330A0744}" type="slidenum">
              <a:rPr lang="en-US" smtClean="0"/>
              <a:t>‹#›</a:t>
            </a:fld>
            <a:endParaRPr lang="en-US"/>
          </a:p>
        </p:txBody>
      </p:sp>
    </p:spTree>
    <p:extLst>
      <p:ext uri="{BB962C8B-B14F-4D97-AF65-F5344CB8AC3E}">
        <p14:creationId xmlns:p14="http://schemas.microsoft.com/office/powerpoint/2010/main" val="2255636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B79FB-D9D6-0DA1-BB9E-588E8EE747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18D316-C7B9-BF03-B319-5E41FF3D70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8E9D20-9C3C-65CE-9C11-D8F133632D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A4F0C4-1C71-0D75-3C86-8509A57FBEF2}"/>
              </a:ext>
            </a:extLst>
          </p:cNvPr>
          <p:cNvSpPr>
            <a:spLocks noGrp="1"/>
          </p:cNvSpPr>
          <p:nvPr>
            <p:ph type="dt" sz="half" idx="10"/>
          </p:nvPr>
        </p:nvSpPr>
        <p:spPr/>
        <p:txBody>
          <a:bodyPr/>
          <a:lstStyle/>
          <a:p>
            <a:fld id="{FD525DD3-AFF4-42BD-9CEC-A706CFB038BB}" type="datetimeFigureOut">
              <a:rPr lang="en-US" smtClean="0"/>
              <a:t>9/30/25</a:t>
            </a:fld>
            <a:endParaRPr lang="en-US"/>
          </a:p>
        </p:txBody>
      </p:sp>
      <p:sp>
        <p:nvSpPr>
          <p:cNvPr id="6" name="Footer Placeholder 5">
            <a:extLst>
              <a:ext uri="{FF2B5EF4-FFF2-40B4-BE49-F238E27FC236}">
                <a16:creationId xmlns:a16="http://schemas.microsoft.com/office/drawing/2014/main" id="{EB689DF1-4F61-CB6C-3581-BF563785E3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8065D9-7C43-C4FA-1978-B20732B445E7}"/>
              </a:ext>
            </a:extLst>
          </p:cNvPr>
          <p:cNvSpPr>
            <a:spLocks noGrp="1"/>
          </p:cNvSpPr>
          <p:nvPr>
            <p:ph type="sldNum" sz="quarter" idx="12"/>
          </p:nvPr>
        </p:nvSpPr>
        <p:spPr/>
        <p:txBody>
          <a:bodyPr/>
          <a:lstStyle/>
          <a:p>
            <a:fld id="{5B8ABE8A-79C6-44B7-B3FE-3F82330A0744}" type="slidenum">
              <a:rPr lang="en-US" smtClean="0"/>
              <a:t>‹#›</a:t>
            </a:fld>
            <a:endParaRPr lang="en-US"/>
          </a:p>
        </p:txBody>
      </p:sp>
    </p:spTree>
    <p:extLst>
      <p:ext uri="{BB962C8B-B14F-4D97-AF65-F5344CB8AC3E}">
        <p14:creationId xmlns:p14="http://schemas.microsoft.com/office/powerpoint/2010/main" val="2502509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FAF607-6CF0-4339-1DC1-B2D7ACBF84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79E3F0-3775-00E5-FAF9-BE29C7A8A4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F177D6-F568-3872-C017-80286729D6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D525DD3-AFF4-42BD-9CEC-A706CFB038BB}" type="datetimeFigureOut">
              <a:rPr lang="en-US" smtClean="0"/>
              <a:t>9/30/25</a:t>
            </a:fld>
            <a:endParaRPr lang="en-US"/>
          </a:p>
        </p:txBody>
      </p:sp>
      <p:sp>
        <p:nvSpPr>
          <p:cNvPr id="5" name="Footer Placeholder 4">
            <a:extLst>
              <a:ext uri="{FF2B5EF4-FFF2-40B4-BE49-F238E27FC236}">
                <a16:creationId xmlns:a16="http://schemas.microsoft.com/office/drawing/2014/main" id="{2A4390D6-72C4-C384-48CC-D627773EA6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BCB0415-5DA2-F832-7BF1-82DA316424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B8ABE8A-79C6-44B7-B3FE-3F82330A0744}" type="slidenum">
              <a:rPr lang="en-US" smtClean="0"/>
              <a:t>‹#›</a:t>
            </a:fld>
            <a:endParaRPr lang="en-US"/>
          </a:p>
        </p:txBody>
      </p:sp>
    </p:spTree>
    <p:extLst>
      <p:ext uri="{BB962C8B-B14F-4D97-AF65-F5344CB8AC3E}">
        <p14:creationId xmlns:p14="http://schemas.microsoft.com/office/powerpoint/2010/main" val="25920463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6.jpe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20.jpeg"/><Relationship Id="rId11" Type="http://schemas.openxmlformats.org/officeDocument/2006/relationships/image" Target="../media/image25.pn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41.svg"/><Relationship Id="rId5" Type="http://schemas.openxmlformats.org/officeDocument/2006/relationships/image" Target="../media/image5.png"/><Relationship Id="rId4" Type="http://schemas.openxmlformats.org/officeDocument/2006/relationships/image" Target="../media/image40.svg"/></Relationships>
</file>

<file path=ppt/slides/_rels/slide7.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18.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2086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8417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260D0-5EB8-B9F1-9582-9E74A5212B77}"/>
              </a:ext>
            </a:extLst>
          </p:cNvPr>
          <p:cNvSpPr>
            <a:spLocks noGrp="1"/>
          </p:cNvSpPr>
          <p:nvPr>
            <p:ph type="title"/>
          </p:nvPr>
        </p:nvSpPr>
        <p:spPr>
          <a:xfrm>
            <a:off x="442205" y="1341783"/>
            <a:ext cx="4517320" cy="2010315"/>
          </a:xfrm>
        </p:spPr>
        <p:txBody>
          <a:bodyPr>
            <a:normAutofit fontScale="90000"/>
          </a:bodyPr>
          <a:lstStyle/>
          <a:p>
            <a:r>
              <a:rPr lang="en-US" sz="4800"/>
              <a:t>Helping Students Reach Their Potential</a:t>
            </a:r>
            <a:endParaRPr lang="en-US"/>
          </a:p>
        </p:txBody>
      </p:sp>
      <p:sp>
        <p:nvSpPr>
          <p:cNvPr id="188" name="Text Placeholder 187">
            <a:extLst>
              <a:ext uri="{FF2B5EF4-FFF2-40B4-BE49-F238E27FC236}">
                <a16:creationId xmlns:a16="http://schemas.microsoft.com/office/drawing/2014/main" id="{D4B7EBB0-DF61-CD0E-7859-272AA9375068}"/>
              </a:ext>
            </a:extLst>
          </p:cNvPr>
          <p:cNvSpPr>
            <a:spLocks noGrp="1"/>
          </p:cNvSpPr>
          <p:nvPr>
            <p:ph type="body" sz="quarter" idx="4294967295"/>
          </p:nvPr>
        </p:nvSpPr>
        <p:spPr>
          <a:xfrm>
            <a:off x="442205" y="4639115"/>
            <a:ext cx="4025148" cy="1011432"/>
          </a:xfrm>
        </p:spPr>
        <p:txBody>
          <a:bodyPr vert="horz" lIns="91440" tIns="45720" rIns="91440" bIns="45720" rtlCol="0" anchor="t">
            <a:normAutofit/>
          </a:bodyPr>
          <a:lstStyle/>
          <a:p>
            <a:pPr marL="0" indent="0">
              <a:buNone/>
            </a:pPr>
            <a:r>
              <a:rPr lang="en-US" sz="2400">
                <a:solidFill>
                  <a:schemeClr val="bg1"/>
                </a:solidFill>
              </a:rPr>
              <a:t>Fidelity Scholars Program </a:t>
            </a:r>
            <a:br>
              <a:rPr lang="en-US" sz="2400">
                <a:solidFill>
                  <a:schemeClr val="bg1"/>
                </a:solidFill>
              </a:rPr>
            </a:br>
            <a:r>
              <a:rPr lang="en-US" sz="2400">
                <a:solidFill>
                  <a:schemeClr val="bg1"/>
                </a:solidFill>
              </a:rPr>
              <a:t>Resources and Support</a:t>
            </a:r>
          </a:p>
          <a:p>
            <a:endParaRPr lang="en-US" sz="2400">
              <a:solidFill>
                <a:schemeClr val="bg1"/>
              </a:solidFill>
            </a:endParaRPr>
          </a:p>
        </p:txBody>
      </p:sp>
      <p:pic>
        <p:nvPicPr>
          <p:cNvPr id="4" name="Picture 3" descr="A circular diagram of a diagram&#10;&#10;Description automatically generated with medium confidence">
            <a:extLst>
              <a:ext uri="{FF2B5EF4-FFF2-40B4-BE49-F238E27FC236}">
                <a16:creationId xmlns:a16="http://schemas.microsoft.com/office/drawing/2014/main" id="{9B8A6110-1EBE-B376-9D32-FE8B20DAA3F0}"/>
              </a:ext>
            </a:extLst>
          </p:cNvPr>
          <p:cNvPicPr>
            <a:picLocks noChangeAspect="1"/>
          </p:cNvPicPr>
          <p:nvPr/>
        </p:nvPicPr>
        <p:blipFill>
          <a:blip r:embed="rId3">
            <a:extLst>
              <a:ext uri="{28A0092B-C50C-407E-A947-70E740481C1C}">
                <a14:useLocalDpi xmlns:a14="http://schemas.microsoft.com/office/drawing/2010/main" val="0"/>
              </a:ext>
            </a:extLst>
          </a:blip>
          <a:srcRect t="-3231"/>
          <a:stretch/>
        </p:blipFill>
        <p:spPr>
          <a:xfrm>
            <a:off x="5951205" y="390525"/>
            <a:ext cx="5850497" cy="5584967"/>
          </a:xfrm>
          <a:prstGeom prst="rect">
            <a:avLst/>
          </a:prstGeom>
        </p:spPr>
      </p:pic>
    </p:spTree>
    <p:extLst>
      <p:ext uri="{BB962C8B-B14F-4D97-AF65-F5344CB8AC3E}">
        <p14:creationId xmlns:p14="http://schemas.microsoft.com/office/powerpoint/2010/main" val="764868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0342D7D-4563-7845-3AE3-3CDFF34EF488}"/>
              </a:ext>
            </a:extLst>
          </p:cNvPr>
          <p:cNvSpPr/>
          <p:nvPr/>
        </p:nvSpPr>
        <p:spPr>
          <a:xfrm>
            <a:off x="457200" y="469900"/>
            <a:ext cx="11277600" cy="59182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53CFBCC-7F8F-A405-48E6-321D718D3D26}"/>
              </a:ext>
            </a:extLst>
          </p:cNvPr>
          <p:cNvSpPr/>
          <p:nvPr/>
        </p:nvSpPr>
        <p:spPr>
          <a:xfrm>
            <a:off x="457200" y="469900"/>
            <a:ext cx="11277600" cy="591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AB5DC9D1-FFC9-F92E-11C6-6EAB9C5C50EE}"/>
              </a:ext>
            </a:extLst>
          </p:cNvPr>
          <p:cNvGrpSpPr/>
          <p:nvPr/>
        </p:nvGrpSpPr>
        <p:grpSpPr>
          <a:xfrm>
            <a:off x="457200" y="469900"/>
            <a:ext cx="11277601" cy="5918200"/>
            <a:chOff x="454888" y="386494"/>
            <a:chExt cx="11277601" cy="5918200"/>
          </a:xfrm>
        </p:grpSpPr>
        <p:pic>
          <p:nvPicPr>
            <p:cNvPr id="3" name="Picture 2" descr="A group of men standing in front of a balloon arch&#10;&#10;Description automatically generated">
              <a:extLst>
                <a:ext uri="{FF2B5EF4-FFF2-40B4-BE49-F238E27FC236}">
                  <a16:creationId xmlns:a16="http://schemas.microsoft.com/office/drawing/2014/main" id="{65DDFF57-149A-85B0-08FF-EFC1A8DB63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888" y="386494"/>
              <a:ext cx="3708400" cy="2743200"/>
            </a:xfrm>
            <a:prstGeom prst="rect">
              <a:avLst/>
            </a:prstGeom>
          </p:spPr>
        </p:pic>
        <p:pic>
          <p:nvPicPr>
            <p:cNvPr id="15" name="Picture 14" descr="A group of people posing for a photo&#10;&#10;Description automatically generated">
              <a:extLst>
                <a:ext uri="{FF2B5EF4-FFF2-40B4-BE49-F238E27FC236}">
                  <a16:creationId xmlns:a16="http://schemas.microsoft.com/office/drawing/2014/main" id="{858E977E-4C37-78DE-AC6C-963FAE0656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9488" y="386494"/>
              <a:ext cx="3706813" cy="2743200"/>
            </a:xfrm>
            <a:prstGeom prst="rect">
              <a:avLst/>
            </a:prstGeom>
          </p:spPr>
        </p:pic>
        <p:pic>
          <p:nvPicPr>
            <p:cNvPr id="5" name="Picture 4" descr="Two women standing next to each other&#10;&#10;Description automatically generated">
              <a:extLst>
                <a:ext uri="{FF2B5EF4-FFF2-40B4-BE49-F238E27FC236}">
                  <a16:creationId xmlns:a16="http://schemas.microsoft.com/office/drawing/2014/main" id="{36EBF41D-4A41-8D9E-9EC4-0B41FEEB0C8F}"/>
                </a:ext>
              </a:extLst>
            </p:cNvPr>
            <p:cNvPicPr>
              <a:picLocks noChangeAspect="1"/>
            </p:cNvPicPr>
            <p:nvPr/>
          </p:nvPicPr>
          <p:blipFill rotWithShape="1">
            <a:blip r:embed="rId5">
              <a:extLst>
                <a:ext uri="{28A0092B-C50C-407E-A947-70E740481C1C}">
                  <a14:useLocalDpi xmlns:a14="http://schemas.microsoft.com/office/drawing/2010/main" val="0"/>
                </a:ext>
              </a:extLst>
            </a:blip>
            <a:srcRect l="11068" t="19484" r="14285" b="5869"/>
            <a:stretch/>
          </p:blipFill>
          <p:spPr>
            <a:xfrm>
              <a:off x="8024088" y="386494"/>
              <a:ext cx="3708400" cy="2743200"/>
            </a:xfrm>
            <a:prstGeom prst="rect">
              <a:avLst/>
            </a:prstGeom>
          </p:spPr>
        </p:pic>
        <p:pic>
          <p:nvPicPr>
            <p:cNvPr id="9" name="Picture 8" descr="A group of people posing for a photo&#10;&#10;Description automatically generated">
              <a:extLst>
                <a:ext uri="{FF2B5EF4-FFF2-40B4-BE49-F238E27FC236}">
                  <a16:creationId xmlns:a16="http://schemas.microsoft.com/office/drawing/2014/main" id="{29E7B708-1C46-F082-A987-05FC545DCB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49282" y="3611500"/>
              <a:ext cx="3098800" cy="2287588"/>
            </a:xfrm>
            <a:prstGeom prst="rect">
              <a:avLst/>
            </a:prstGeom>
          </p:spPr>
        </p:pic>
        <p:pic>
          <p:nvPicPr>
            <p:cNvPr id="7" name="Picture 6" descr="Two women smiling at the camera&#10;&#10;Description automatically generated">
              <a:extLst>
                <a:ext uri="{FF2B5EF4-FFF2-40B4-BE49-F238E27FC236}">
                  <a16:creationId xmlns:a16="http://schemas.microsoft.com/office/drawing/2014/main" id="{19AA6710-0D90-26E3-CEC6-3EBE4C54D1F8}"/>
                </a:ext>
              </a:extLst>
            </p:cNvPr>
            <p:cNvPicPr>
              <a:picLocks noChangeAspect="1"/>
            </p:cNvPicPr>
            <p:nvPr/>
          </p:nvPicPr>
          <p:blipFill rotWithShape="1">
            <a:blip r:embed="rId7">
              <a:extLst>
                <a:ext uri="{28A0092B-C50C-407E-A947-70E740481C1C}">
                  <a14:useLocalDpi xmlns:a14="http://schemas.microsoft.com/office/drawing/2010/main" val="0"/>
                </a:ext>
              </a:extLst>
            </a:blip>
            <a:srcRect l="12147" t="4666" r="7396" b="14877"/>
            <a:stretch/>
          </p:blipFill>
          <p:spPr>
            <a:xfrm>
              <a:off x="2818676" y="3205894"/>
              <a:ext cx="4186238" cy="3098800"/>
            </a:xfrm>
            <a:prstGeom prst="rect">
              <a:avLst/>
            </a:prstGeom>
          </p:spPr>
        </p:pic>
        <p:pic>
          <p:nvPicPr>
            <p:cNvPr id="11" name="Picture 10" descr="A young person holding a picture frame&#10;&#10;Description automatically generated">
              <a:extLst>
                <a:ext uri="{FF2B5EF4-FFF2-40B4-BE49-F238E27FC236}">
                  <a16:creationId xmlns:a16="http://schemas.microsoft.com/office/drawing/2014/main" id="{8DE7A4AA-0A84-05BF-9387-7ED5052A7B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6677095" y="3611500"/>
              <a:ext cx="3098800" cy="2287588"/>
            </a:xfrm>
            <a:prstGeom prst="rect">
              <a:avLst/>
            </a:prstGeom>
          </p:spPr>
        </p:pic>
        <p:pic>
          <p:nvPicPr>
            <p:cNvPr id="13" name="Picture 12" descr="A person holding a black shirt&#10;&#10;Description automatically generated">
              <a:extLst>
                <a:ext uri="{FF2B5EF4-FFF2-40B4-BE49-F238E27FC236}">
                  <a16:creationId xmlns:a16="http://schemas.microsoft.com/office/drawing/2014/main" id="{03590D61-7AFC-5035-D6FA-E7A0EDD46275}"/>
                </a:ext>
              </a:extLst>
            </p:cNvPr>
            <p:cNvPicPr>
              <a:picLocks noChangeAspect="1"/>
            </p:cNvPicPr>
            <p:nvPr/>
          </p:nvPicPr>
          <p:blipFill rotWithShape="1">
            <a:blip r:embed="rId9">
              <a:extLst>
                <a:ext uri="{28A0092B-C50C-407E-A947-70E740481C1C}">
                  <a14:useLocalDpi xmlns:a14="http://schemas.microsoft.com/office/drawing/2010/main" val="0"/>
                </a:ext>
              </a:extLst>
            </a:blip>
            <a:srcRect l="6044" t="10034" r="11211" b="7222"/>
            <a:stretch/>
          </p:blipFill>
          <p:spPr>
            <a:xfrm rot="5400000">
              <a:off x="9039295" y="3611500"/>
              <a:ext cx="3098800" cy="2287588"/>
            </a:xfrm>
            <a:prstGeom prst="rect">
              <a:avLst/>
            </a:prstGeom>
          </p:spPr>
        </p:pic>
        <p:sp>
          <p:nvSpPr>
            <p:cNvPr id="2" name="TextBox 1">
              <a:extLst>
                <a:ext uri="{FF2B5EF4-FFF2-40B4-BE49-F238E27FC236}">
                  <a16:creationId xmlns:a16="http://schemas.microsoft.com/office/drawing/2014/main" id="{6ED184A5-C2EC-20D9-8E61-EAAB099ADD63}"/>
                </a:ext>
              </a:extLst>
            </p:cNvPr>
            <p:cNvSpPr txBox="1"/>
            <p:nvPr/>
          </p:nvSpPr>
          <p:spPr>
            <a:xfrm>
              <a:off x="3041632" y="2883929"/>
              <a:ext cx="6104112" cy="923330"/>
            </a:xfrm>
            <a:prstGeom prst="rect">
              <a:avLst/>
            </a:prstGeom>
            <a:solidFill>
              <a:srgbClr val="FFFFFF"/>
            </a:solidFill>
          </p:spPr>
          <p:txBody>
            <a:bodyPr wrap="square" lIns="91440" tIns="45720" rIns="91440" bIns="45720" rtlCol="0" anchor="t">
              <a:spAutoFit/>
            </a:bodyPr>
            <a:lstStyle/>
            <a:p>
              <a:pPr algn="ctr"/>
              <a:r>
                <a:rPr lang="en-US" sz="5400">
                  <a:solidFill>
                    <a:schemeClr val="accent1"/>
                  </a:solidFill>
                  <a:latin typeface="+mj-lt"/>
                </a:rPr>
                <a:t>$12 MILLION</a:t>
              </a:r>
              <a:endParaRPr lang="en-US" sz="1600">
                <a:solidFill>
                  <a:schemeClr val="accent1"/>
                </a:solidFill>
                <a:latin typeface="+mj-lt"/>
              </a:endParaRPr>
            </a:p>
          </p:txBody>
        </p:sp>
      </p:grpSp>
    </p:spTree>
    <p:extLst>
      <p:ext uri="{BB962C8B-B14F-4D97-AF65-F5344CB8AC3E}">
        <p14:creationId xmlns:p14="http://schemas.microsoft.com/office/powerpoint/2010/main" val="3097292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14" descr="Say Yes to the Prom 2022 Internship Opportunities | TLC's Say Yes to ...">
            <a:extLst>
              <a:ext uri="{FF2B5EF4-FFF2-40B4-BE49-F238E27FC236}">
                <a16:creationId xmlns:a16="http://schemas.microsoft.com/office/drawing/2014/main" id="{FB60CA6F-3184-B311-98D8-A24C8F15FC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5128" y="6001319"/>
            <a:ext cx="2774461" cy="958608"/>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57">
            <a:extLst>
              <a:ext uri="{FF2B5EF4-FFF2-40B4-BE49-F238E27FC236}">
                <a16:creationId xmlns:a16="http://schemas.microsoft.com/office/drawing/2014/main" id="{429A09A1-8AE5-39AC-DAB0-FF68198A8088}"/>
              </a:ext>
            </a:extLst>
          </p:cNvPr>
          <p:cNvSpPr/>
          <p:nvPr/>
        </p:nvSpPr>
        <p:spPr>
          <a:xfrm>
            <a:off x="0" y="4465599"/>
            <a:ext cx="12192000" cy="2392401"/>
          </a:xfrm>
          <a:prstGeom prst="rect">
            <a:avLst/>
          </a:prstGeom>
          <a:no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4CCF2AE8-1408-30C5-EB5E-2B4F6BF22363}"/>
              </a:ext>
            </a:extLst>
          </p:cNvPr>
          <p:cNvGrpSpPr/>
          <p:nvPr/>
        </p:nvGrpSpPr>
        <p:grpSpPr>
          <a:xfrm>
            <a:off x="495326" y="1154097"/>
            <a:ext cx="11201347" cy="2827481"/>
            <a:chOff x="568954" y="447932"/>
            <a:chExt cx="11201347" cy="2827481"/>
          </a:xfrm>
        </p:grpSpPr>
        <p:grpSp>
          <p:nvGrpSpPr>
            <p:cNvPr id="34" name="Group 33">
              <a:extLst>
                <a:ext uri="{FF2B5EF4-FFF2-40B4-BE49-F238E27FC236}">
                  <a16:creationId xmlns:a16="http://schemas.microsoft.com/office/drawing/2014/main" id="{509A83D3-FE03-25EE-6EF1-84D06825B95C}"/>
                </a:ext>
              </a:extLst>
            </p:cNvPr>
            <p:cNvGrpSpPr/>
            <p:nvPr/>
          </p:nvGrpSpPr>
          <p:grpSpPr>
            <a:xfrm>
              <a:off x="568954" y="447932"/>
              <a:ext cx="2580963" cy="2827481"/>
              <a:chOff x="391297" y="1333757"/>
              <a:chExt cx="2580963" cy="2827481"/>
            </a:xfrm>
          </p:grpSpPr>
          <p:sp>
            <p:nvSpPr>
              <p:cNvPr id="25" name="Rectangle: Rounded Corners 24">
                <a:extLst>
                  <a:ext uri="{FF2B5EF4-FFF2-40B4-BE49-F238E27FC236}">
                    <a16:creationId xmlns:a16="http://schemas.microsoft.com/office/drawing/2014/main" id="{072E8D1D-AEEE-9176-2C97-70CC461EA959}"/>
                  </a:ext>
                </a:extLst>
              </p:cNvPr>
              <p:cNvSpPr/>
              <p:nvPr/>
            </p:nvSpPr>
            <p:spPr>
              <a:xfrm>
                <a:off x="391297" y="2684735"/>
                <a:ext cx="2580963" cy="147650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b="1">
                  <a:latin typeface="Fidelity"/>
                </a:endParaRPr>
              </a:p>
              <a:p>
                <a:pPr algn="ctr"/>
                <a:r>
                  <a:rPr lang="en-US" b="1">
                    <a:latin typeface="Fidelity"/>
                  </a:rPr>
                  <a:t>Know Before You Go and Orientation</a:t>
                </a:r>
              </a:p>
              <a:p>
                <a:pPr algn="ctr"/>
                <a:endParaRPr lang="en-US" sz="1400">
                  <a:latin typeface="Fidelity"/>
                </a:endParaRPr>
              </a:p>
              <a:p>
                <a:pPr algn="ctr"/>
                <a:endParaRPr lang="en-US">
                  <a:latin typeface="Fidelity"/>
                </a:endParaRPr>
              </a:p>
            </p:txBody>
          </p:sp>
          <p:pic>
            <p:nvPicPr>
              <p:cNvPr id="21" name="Picture 20" descr="A group of people posing for a photo&#10;&#10;Description automatically generated">
                <a:extLst>
                  <a:ext uri="{FF2B5EF4-FFF2-40B4-BE49-F238E27FC236}">
                    <a16:creationId xmlns:a16="http://schemas.microsoft.com/office/drawing/2014/main" id="{D3BB4A0A-1917-A908-A5C6-83477D6CA0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70" y="1333757"/>
                <a:ext cx="1728216" cy="1686123"/>
              </a:xfrm>
              <a:prstGeom prst="ellipse">
                <a:avLst/>
              </a:prstGeom>
              <a:ln w="28575" cap="rnd">
                <a:noFill/>
              </a:ln>
              <a:effectLst/>
            </p:spPr>
          </p:pic>
        </p:grpSp>
        <p:grpSp>
          <p:nvGrpSpPr>
            <p:cNvPr id="33" name="Group 32">
              <a:extLst>
                <a:ext uri="{FF2B5EF4-FFF2-40B4-BE49-F238E27FC236}">
                  <a16:creationId xmlns:a16="http://schemas.microsoft.com/office/drawing/2014/main" id="{6DE2C5CD-666E-A9C8-549A-66AA5A03AD07}"/>
                </a:ext>
              </a:extLst>
            </p:cNvPr>
            <p:cNvGrpSpPr/>
            <p:nvPr/>
          </p:nvGrpSpPr>
          <p:grpSpPr>
            <a:xfrm>
              <a:off x="3442415" y="447932"/>
              <a:ext cx="2580963" cy="2827481"/>
              <a:chOff x="3139951" y="1333757"/>
              <a:chExt cx="2580963" cy="2827481"/>
            </a:xfrm>
          </p:grpSpPr>
          <p:sp>
            <p:nvSpPr>
              <p:cNvPr id="28" name="Rectangle: Rounded Corners 27">
                <a:extLst>
                  <a:ext uri="{FF2B5EF4-FFF2-40B4-BE49-F238E27FC236}">
                    <a16:creationId xmlns:a16="http://schemas.microsoft.com/office/drawing/2014/main" id="{66ACFA32-520D-8D5A-6BBD-6ED40123B056}"/>
                  </a:ext>
                </a:extLst>
              </p:cNvPr>
              <p:cNvSpPr/>
              <p:nvPr/>
            </p:nvSpPr>
            <p:spPr>
              <a:xfrm>
                <a:off x="3139951" y="2684735"/>
                <a:ext cx="2580963" cy="147650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b="1">
                  <a:latin typeface="Fidelity"/>
                </a:endParaRPr>
              </a:p>
              <a:p>
                <a:pPr algn="ctr"/>
                <a:r>
                  <a:rPr lang="en-US" b="1">
                    <a:latin typeface="Fidelity"/>
                  </a:rPr>
                  <a:t>Meet with College Success Coach and Mentors</a:t>
                </a:r>
              </a:p>
            </p:txBody>
          </p:sp>
          <p:pic>
            <p:nvPicPr>
              <p:cNvPr id="22" name="Picture 21" descr="Two women standing together in a building&#10;&#10;Description automatically generated">
                <a:extLst>
                  <a:ext uri="{FF2B5EF4-FFF2-40B4-BE49-F238E27FC236}">
                    <a16:creationId xmlns:a16="http://schemas.microsoft.com/office/drawing/2014/main" id="{BEE91181-4703-1E3E-2068-61D8331F36B1}"/>
                  </a:ext>
                </a:extLst>
              </p:cNvPr>
              <p:cNvPicPr>
                <a:picLocks noChangeAspect="1"/>
              </p:cNvPicPr>
              <p:nvPr/>
            </p:nvPicPr>
            <p:blipFill rotWithShape="1">
              <a:blip r:embed="rId5">
                <a:extLst>
                  <a:ext uri="{28A0092B-C50C-407E-A947-70E740481C1C}">
                    <a14:useLocalDpi xmlns:a14="http://schemas.microsoft.com/office/drawing/2010/main" val="0"/>
                  </a:ext>
                </a:extLst>
              </a:blip>
              <a:srcRect l="3562" t="15381" r="41826" b="-1388"/>
              <a:stretch/>
            </p:blipFill>
            <p:spPr>
              <a:xfrm>
                <a:off x="3566324" y="1333757"/>
                <a:ext cx="1728216" cy="1745694"/>
              </a:xfrm>
              <a:prstGeom prst="ellipse">
                <a:avLst/>
              </a:prstGeom>
              <a:ln w="19050" cap="rnd">
                <a:noFill/>
              </a:ln>
              <a:effectLst/>
            </p:spPr>
          </p:pic>
        </p:grpSp>
        <p:grpSp>
          <p:nvGrpSpPr>
            <p:cNvPr id="32" name="Group 31">
              <a:extLst>
                <a:ext uri="{FF2B5EF4-FFF2-40B4-BE49-F238E27FC236}">
                  <a16:creationId xmlns:a16="http://schemas.microsoft.com/office/drawing/2014/main" id="{DE2D381D-6447-ECCF-E412-B0C5FDB3A3B3}"/>
                </a:ext>
              </a:extLst>
            </p:cNvPr>
            <p:cNvGrpSpPr/>
            <p:nvPr/>
          </p:nvGrpSpPr>
          <p:grpSpPr>
            <a:xfrm>
              <a:off x="6315876" y="447932"/>
              <a:ext cx="2580963" cy="2827481"/>
              <a:chOff x="6177336" y="1333757"/>
              <a:chExt cx="2580963" cy="2827481"/>
            </a:xfrm>
          </p:grpSpPr>
          <p:sp>
            <p:nvSpPr>
              <p:cNvPr id="29" name="Rectangle: Rounded Corners 28">
                <a:extLst>
                  <a:ext uri="{FF2B5EF4-FFF2-40B4-BE49-F238E27FC236}">
                    <a16:creationId xmlns:a16="http://schemas.microsoft.com/office/drawing/2014/main" id="{6E4A60EE-1255-297E-ECF4-A616FD16AFDE}"/>
                  </a:ext>
                </a:extLst>
              </p:cNvPr>
              <p:cNvSpPr/>
              <p:nvPr/>
            </p:nvSpPr>
            <p:spPr>
              <a:xfrm>
                <a:off x="6177336" y="2684735"/>
                <a:ext cx="2580963" cy="147650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b="1">
                  <a:latin typeface="Fidelity"/>
                </a:endParaRPr>
              </a:p>
              <a:p>
                <a:pPr algn="ctr"/>
                <a:r>
                  <a:rPr lang="en-US" b="1">
                    <a:latin typeface="Fidelity"/>
                  </a:rPr>
                  <a:t>Campus Events and Webinars, Financial </a:t>
                </a:r>
              </a:p>
              <a:p>
                <a:pPr algn="ctr"/>
                <a:r>
                  <a:rPr lang="en-US" b="1">
                    <a:latin typeface="Fidelity"/>
                  </a:rPr>
                  <a:t>Education</a:t>
                </a:r>
              </a:p>
              <a:p>
                <a:pPr algn="ctr"/>
                <a:endParaRPr lang="en-US" b="1">
                  <a:latin typeface="Fidelity"/>
                </a:endParaRPr>
              </a:p>
            </p:txBody>
          </p:sp>
          <p:pic>
            <p:nvPicPr>
              <p:cNvPr id="23" name="Picture 22" descr="A group of people posing for a photo&#10;&#10;Description automatically generated">
                <a:extLst>
                  <a:ext uri="{FF2B5EF4-FFF2-40B4-BE49-F238E27FC236}">
                    <a16:creationId xmlns:a16="http://schemas.microsoft.com/office/drawing/2014/main" id="{BE163C28-B68A-BF37-C61B-672319BACD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03709" y="1333757"/>
                <a:ext cx="1728216" cy="1618958"/>
              </a:xfrm>
              <a:prstGeom prst="ellipse">
                <a:avLst/>
              </a:prstGeom>
              <a:ln w="19050" cap="rnd">
                <a:noFill/>
              </a:ln>
              <a:effectLst/>
            </p:spPr>
          </p:pic>
        </p:grpSp>
        <p:grpSp>
          <p:nvGrpSpPr>
            <p:cNvPr id="31" name="Group 30">
              <a:extLst>
                <a:ext uri="{FF2B5EF4-FFF2-40B4-BE49-F238E27FC236}">
                  <a16:creationId xmlns:a16="http://schemas.microsoft.com/office/drawing/2014/main" id="{0B6BDF7B-6FA7-0435-041B-69170A14E452}"/>
                </a:ext>
              </a:extLst>
            </p:cNvPr>
            <p:cNvGrpSpPr/>
            <p:nvPr/>
          </p:nvGrpSpPr>
          <p:grpSpPr>
            <a:xfrm>
              <a:off x="9189338" y="447932"/>
              <a:ext cx="2580963" cy="2827481"/>
              <a:chOff x="9011681" y="1333757"/>
              <a:chExt cx="2580963" cy="2827481"/>
            </a:xfrm>
          </p:grpSpPr>
          <p:sp>
            <p:nvSpPr>
              <p:cNvPr id="30" name="Rectangle: Rounded Corners 29">
                <a:extLst>
                  <a:ext uri="{FF2B5EF4-FFF2-40B4-BE49-F238E27FC236}">
                    <a16:creationId xmlns:a16="http://schemas.microsoft.com/office/drawing/2014/main" id="{A9F1D0A1-65CE-D41F-EDE9-76B1A1BB3FE4}"/>
                  </a:ext>
                </a:extLst>
              </p:cNvPr>
              <p:cNvSpPr/>
              <p:nvPr/>
            </p:nvSpPr>
            <p:spPr>
              <a:xfrm>
                <a:off x="9011681" y="2684735"/>
                <a:ext cx="2580963" cy="147650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b="1">
                  <a:latin typeface="Fidelity"/>
                </a:endParaRPr>
              </a:p>
              <a:p>
                <a:pPr algn="ctr"/>
                <a:r>
                  <a:rPr lang="en-US" b="1">
                    <a:latin typeface="Fidelity"/>
                  </a:rPr>
                  <a:t>Career Readiness Workshops</a:t>
                </a:r>
              </a:p>
              <a:p>
                <a:pPr algn="ctr"/>
                <a:endParaRPr lang="en-US" b="1">
                  <a:latin typeface="Fidelity"/>
                </a:endParaRPr>
              </a:p>
            </p:txBody>
          </p:sp>
          <p:pic>
            <p:nvPicPr>
              <p:cNvPr id="24" name="Picture 23" descr="A person standing on a set of stairs in front of a building&#10;&#10;Description automatically generated">
                <a:extLst>
                  <a:ext uri="{FF2B5EF4-FFF2-40B4-BE49-F238E27FC236}">
                    <a16:creationId xmlns:a16="http://schemas.microsoft.com/office/drawing/2014/main" id="{4D6A60E4-2140-E7E9-04E2-051A29902E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38054" y="1333757"/>
                <a:ext cx="1728216" cy="1703365"/>
              </a:xfrm>
              <a:prstGeom prst="ellipse">
                <a:avLst/>
              </a:prstGeom>
              <a:ln w="19050" cap="rnd">
                <a:noFill/>
              </a:ln>
              <a:effectLst/>
            </p:spPr>
          </p:pic>
        </p:grpSp>
      </p:grpSp>
      <p:sp>
        <p:nvSpPr>
          <p:cNvPr id="41" name="Title 1">
            <a:extLst>
              <a:ext uri="{FF2B5EF4-FFF2-40B4-BE49-F238E27FC236}">
                <a16:creationId xmlns:a16="http://schemas.microsoft.com/office/drawing/2014/main" id="{3EB31A36-C0A9-33EA-E15C-C6D874B9473D}"/>
              </a:ext>
            </a:extLst>
          </p:cNvPr>
          <p:cNvSpPr txBox="1">
            <a:spLocks/>
          </p:cNvSpPr>
          <p:nvPr/>
        </p:nvSpPr>
        <p:spPr>
          <a:xfrm>
            <a:off x="304800" y="320716"/>
            <a:ext cx="11582400" cy="618551"/>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2800" b="1" kern="1200">
                <a:solidFill>
                  <a:srgbClr val="000000"/>
                </a:solidFill>
                <a:latin typeface="+mj-lt"/>
                <a:ea typeface="+mj-ea"/>
                <a:cs typeface="+mj-cs"/>
              </a:defRPr>
            </a:lvl1pPr>
          </a:lstStyle>
          <a:p>
            <a:r>
              <a:rPr lang="en-US"/>
              <a:t>Engaging Support for our Scholars</a:t>
            </a:r>
          </a:p>
        </p:txBody>
      </p:sp>
      <p:pic>
        <p:nvPicPr>
          <p:cNvPr id="42" name="Picture 2" descr="10 Strategies for Colleges to Support Minority Students’ Mental Health">
            <a:extLst>
              <a:ext uri="{FF2B5EF4-FFF2-40B4-BE49-F238E27FC236}">
                <a16:creationId xmlns:a16="http://schemas.microsoft.com/office/drawing/2014/main" id="{C7C629E8-54AD-4394-0230-BE57ECD08E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26305" y="6046215"/>
            <a:ext cx="941229" cy="65622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Mentor logo">
            <a:extLst>
              <a:ext uri="{FF2B5EF4-FFF2-40B4-BE49-F238E27FC236}">
                <a16:creationId xmlns:a16="http://schemas.microsoft.com/office/drawing/2014/main" id="{7C4C1092-6A0C-6409-0AF1-8F66F3A3E09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58427" y="6355880"/>
            <a:ext cx="1530590" cy="24948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UNCF Directors-at-Large - UNCF">
            <a:extLst>
              <a:ext uri="{FF2B5EF4-FFF2-40B4-BE49-F238E27FC236}">
                <a16:creationId xmlns:a16="http://schemas.microsoft.com/office/drawing/2014/main" id="{C5A1FA80-E19D-1FF3-D419-262110072BE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64242" y="4863628"/>
            <a:ext cx="1481850" cy="119488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0" descr="Fidelity Investments Logo – PNG e Vetor – Download de Logo">
            <a:extLst>
              <a:ext uri="{FF2B5EF4-FFF2-40B4-BE49-F238E27FC236}">
                <a16:creationId xmlns:a16="http://schemas.microsoft.com/office/drawing/2014/main" id="{0D8B1403-7165-98AB-3BEF-469FA06AA1B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81527" y="4650368"/>
            <a:ext cx="1481849" cy="148184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2B8A2E9D-35DA-E7DE-4734-B26C7E4D5C32}"/>
              </a:ext>
            </a:extLst>
          </p:cNvPr>
          <p:cNvPicPr>
            <a:picLocks noChangeAspect="1"/>
          </p:cNvPicPr>
          <p:nvPr/>
        </p:nvPicPr>
        <p:blipFill>
          <a:blip r:embed="rId12"/>
          <a:stretch>
            <a:fillRect/>
          </a:stretch>
        </p:blipFill>
        <p:spPr>
          <a:xfrm>
            <a:off x="1495246" y="6254920"/>
            <a:ext cx="1154669" cy="349439"/>
          </a:xfrm>
          <a:prstGeom prst="rect">
            <a:avLst/>
          </a:prstGeom>
        </p:spPr>
      </p:pic>
      <p:sp>
        <p:nvSpPr>
          <p:cNvPr id="49" name="Arrow: Pentagon 48">
            <a:extLst>
              <a:ext uri="{FF2B5EF4-FFF2-40B4-BE49-F238E27FC236}">
                <a16:creationId xmlns:a16="http://schemas.microsoft.com/office/drawing/2014/main" id="{2801EA6D-5C55-5B42-1461-DE1D02B67A67}"/>
              </a:ext>
            </a:extLst>
          </p:cNvPr>
          <p:cNvSpPr/>
          <p:nvPr/>
        </p:nvSpPr>
        <p:spPr>
          <a:xfrm>
            <a:off x="4663309" y="4338922"/>
            <a:ext cx="2865382" cy="319733"/>
          </a:xfrm>
          <a:prstGeom prst="homePlate">
            <a:avLst>
              <a:gd name="adj" fmla="val 0"/>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ctr"/>
            <a:r>
              <a:rPr lang="en-US" sz="2800" b="1" spc="270">
                <a:solidFill>
                  <a:schemeClr val="tx2">
                    <a:lumMod val="75000"/>
                  </a:schemeClr>
                </a:solidFill>
                <a:latin typeface="+mj-lt"/>
              </a:rPr>
              <a:t>Key Partners</a:t>
            </a:r>
          </a:p>
        </p:txBody>
      </p:sp>
    </p:spTree>
    <p:extLst>
      <p:ext uri="{BB962C8B-B14F-4D97-AF65-F5344CB8AC3E}">
        <p14:creationId xmlns:p14="http://schemas.microsoft.com/office/powerpoint/2010/main" val="4114673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32E17C-1210-B7BE-533B-C87730959CCD}"/>
              </a:ext>
            </a:extLst>
          </p:cNvPr>
          <p:cNvSpPr>
            <a:spLocks noGrp="1"/>
          </p:cNvSpPr>
          <p:nvPr>
            <p:ph type="title"/>
          </p:nvPr>
        </p:nvSpPr>
        <p:spPr/>
        <p:txBody>
          <a:bodyPr>
            <a:normAutofit fontScale="90000"/>
          </a:bodyPr>
          <a:lstStyle/>
          <a:p>
            <a:r>
              <a:rPr lang="en-US"/>
              <a:t>How does the scholarship work?</a:t>
            </a:r>
          </a:p>
        </p:txBody>
      </p:sp>
      <p:sp>
        <p:nvSpPr>
          <p:cNvPr id="4" name="TextBox 3">
            <a:extLst>
              <a:ext uri="{FF2B5EF4-FFF2-40B4-BE49-F238E27FC236}">
                <a16:creationId xmlns:a16="http://schemas.microsoft.com/office/drawing/2014/main" id="{431B9B76-64C2-863D-821B-85ADF20236A4}"/>
              </a:ext>
            </a:extLst>
          </p:cNvPr>
          <p:cNvSpPr txBox="1"/>
          <p:nvPr/>
        </p:nvSpPr>
        <p:spPr>
          <a:xfrm>
            <a:off x="8934450" y="2598003"/>
            <a:ext cx="2967114" cy="954107"/>
          </a:xfrm>
          <a:prstGeom prst="rect">
            <a:avLst/>
          </a:prstGeom>
          <a:noFill/>
        </p:spPr>
        <p:txBody>
          <a:bodyPr wrap="square" rtlCol="0">
            <a:spAutoFit/>
          </a:bodyPr>
          <a:lstStyle/>
          <a:p>
            <a:r>
              <a:rPr lang="en-US" sz="2800" b="1">
                <a:solidFill>
                  <a:srgbClr val="DBE068"/>
                </a:solidFill>
                <a:latin typeface="Fidelity Sans" panose="020B0503030202020204" pitchFamily="34" charset="0"/>
              </a:rPr>
              <a:t>You can afford to go to college!</a:t>
            </a:r>
          </a:p>
        </p:txBody>
      </p:sp>
      <p:sp>
        <p:nvSpPr>
          <p:cNvPr id="17" name="Content Placeholder 1">
            <a:extLst>
              <a:ext uri="{FF2B5EF4-FFF2-40B4-BE49-F238E27FC236}">
                <a16:creationId xmlns:a16="http://schemas.microsoft.com/office/drawing/2014/main" id="{10448C64-B8CE-7129-855D-0693CB812E6E}"/>
              </a:ext>
            </a:extLst>
          </p:cNvPr>
          <p:cNvSpPr>
            <a:spLocks noGrp="1"/>
          </p:cNvSpPr>
          <p:nvPr>
            <p:ph sz="quarter" idx="12"/>
          </p:nvPr>
        </p:nvSpPr>
        <p:spPr>
          <a:xfrm>
            <a:off x="417443" y="927228"/>
            <a:ext cx="8058899" cy="1069978"/>
          </a:xfrm>
        </p:spPr>
        <p:txBody>
          <a:bodyPr>
            <a:normAutofit fontScale="85000" lnSpcReduction="10000"/>
          </a:bodyPr>
          <a:lstStyle/>
          <a:p>
            <a:pPr marL="0" indent="0">
              <a:buNone/>
            </a:pPr>
            <a:r>
              <a:rPr lang="en-US"/>
              <a:t>The Fidelity Scholars Program is a </a:t>
            </a:r>
            <a:r>
              <a:rPr lang="en-US" b="1"/>
              <a:t>renewable </a:t>
            </a:r>
            <a:r>
              <a:rPr lang="en-US"/>
              <a:t>scholarship. It is designed to reduce the overall cost of attendance, making college more accessible and affordable. </a:t>
            </a:r>
          </a:p>
          <a:p>
            <a:pPr marL="0" indent="0">
              <a:buNone/>
            </a:pPr>
            <a:r>
              <a:rPr lang="en-US"/>
              <a:t>Cost of attendance is a college's total estimated expenses for one year, including:</a:t>
            </a:r>
            <a:endParaRPr lang="en-US" sz="1400"/>
          </a:p>
          <a:p>
            <a:pPr marL="0" indent="0">
              <a:buNone/>
            </a:pPr>
            <a:endParaRPr lang="en-US" sz="1400"/>
          </a:p>
        </p:txBody>
      </p:sp>
      <p:grpSp>
        <p:nvGrpSpPr>
          <p:cNvPr id="67" name="Group 66">
            <a:extLst>
              <a:ext uri="{FF2B5EF4-FFF2-40B4-BE49-F238E27FC236}">
                <a16:creationId xmlns:a16="http://schemas.microsoft.com/office/drawing/2014/main" id="{4A3253C8-2851-5A28-C180-4E232FB151AA}"/>
              </a:ext>
            </a:extLst>
          </p:cNvPr>
          <p:cNvGrpSpPr/>
          <p:nvPr/>
        </p:nvGrpSpPr>
        <p:grpSpPr>
          <a:xfrm>
            <a:off x="4562499" y="3644986"/>
            <a:ext cx="914400" cy="914400"/>
            <a:chOff x="4562499" y="3759286"/>
            <a:chExt cx="914400" cy="914400"/>
          </a:xfrm>
        </p:grpSpPr>
        <p:sp>
          <p:nvSpPr>
            <p:cNvPr id="66" name="Oval 65">
              <a:extLst>
                <a:ext uri="{FF2B5EF4-FFF2-40B4-BE49-F238E27FC236}">
                  <a16:creationId xmlns:a16="http://schemas.microsoft.com/office/drawing/2014/main" id="{7176EAEE-E2BC-8314-EF99-6E49233AE259}"/>
                </a:ext>
              </a:extLst>
            </p:cNvPr>
            <p:cNvSpPr/>
            <p:nvPr/>
          </p:nvSpPr>
          <p:spPr>
            <a:xfrm>
              <a:off x="4562499" y="3759286"/>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Graphic 38" descr="Train with solid fill">
              <a:extLst>
                <a:ext uri="{FF2B5EF4-FFF2-40B4-BE49-F238E27FC236}">
                  <a16:creationId xmlns:a16="http://schemas.microsoft.com/office/drawing/2014/main" id="{493537DC-EDC7-28D4-6A88-54B50E4A59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38699" y="3835486"/>
              <a:ext cx="762000" cy="762000"/>
            </a:xfrm>
            <a:prstGeom prst="rect">
              <a:avLst/>
            </a:prstGeom>
          </p:spPr>
        </p:pic>
      </p:grpSp>
      <p:grpSp>
        <p:nvGrpSpPr>
          <p:cNvPr id="65" name="Group 64">
            <a:extLst>
              <a:ext uri="{FF2B5EF4-FFF2-40B4-BE49-F238E27FC236}">
                <a16:creationId xmlns:a16="http://schemas.microsoft.com/office/drawing/2014/main" id="{322B7EBF-374E-525C-3D5A-6E20980F6A32}"/>
              </a:ext>
            </a:extLst>
          </p:cNvPr>
          <p:cNvGrpSpPr/>
          <p:nvPr/>
        </p:nvGrpSpPr>
        <p:grpSpPr>
          <a:xfrm>
            <a:off x="4562499" y="2187661"/>
            <a:ext cx="914400" cy="914400"/>
            <a:chOff x="4562499" y="2301961"/>
            <a:chExt cx="914400" cy="914400"/>
          </a:xfrm>
        </p:grpSpPr>
        <p:sp>
          <p:nvSpPr>
            <p:cNvPr id="64" name="Oval 63">
              <a:extLst>
                <a:ext uri="{FF2B5EF4-FFF2-40B4-BE49-F238E27FC236}">
                  <a16:creationId xmlns:a16="http://schemas.microsoft.com/office/drawing/2014/main" id="{5621F00F-BB25-1856-41CB-2DB030538F96}"/>
                </a:ext>
              </a:extLst>
            </p:cNvPr>
            <p:cNvSpPr/>
            <p:nvPr/>
          </p:nvSpPr>
          <p:spPr>
            <a:xfrm>
              <a:off x="4562499" y="2301961"/>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Graphic 41" descr="Books with solid fill">
              <a:extLst>
                <a:ext uri="{FF2B5EF4-FFF2-40B4-BE49-F238E27FC236}">
                  <a16:creationId xmlns:a16="http://schemas.microsoft.com/office/drawing/2014/main" id="{A3870F22-0A8F-208C-3557-E97FAF2ACE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38699" y="2378161"/>
              <a:ext cx="762000" cy="762000"/>
            </a:xfrm>
            <a:prstGeom prst="rect">
              <a:avLst/>
            </a:prstGeom>
          </p:spPr>
        </p:pic>
      </p:grpSp>
      <p:grpSp>
        <p:nvGrpSpPr>
          <p:cNvPr id="63" name="Group 62">
            <a:extLst>
              <a:ext uri="{FF2B5EF4-FFF2-40B4-BE49-F238E27FC236}">
                <a16:creationId xmlns:a16="http://schemas.microsoft.com/office/drawing/2014/main" id="{C61A0DFE-2B8A-77E4-23F6-0AEA7856B001}"/>
              </a:ext>
            </a:extLst>
          </p:cNvPr>
          <p:cNvGrpSpPr/>
          <p:nvPr/>
        </p:nvGrpSpPr>
        <p:grpSpPr>
          <a:xfrm>
            <a:off x="414195" y="5180733"/>
            <a:ext cx="914400" cy="914400"/>
            <a:chOff x="414195" y="5319279"/>
            <a:chExt cx="914400" cy="914400"/>
          </a:xfrm>
        </p:grpSpPr>
        <p:sp>
          <p:nvSpPr>
            <p:cNvPr id="62" name="Oval 61">
              <a:extLst>
                <a:ext uri="{FF2B5EF4-FFF2-40B4-BE49-F238E27FC236}">
                  <a16:creationId xmlns:a16="http://schemas.microsoft.com/office/drawing/2014/main" id="{C4FB27CD-EF7E-F039-E2E5-C2E383363190}"/>
                </a:ext>
              </a:extLst>
            </p:cNvPr>
            <p:cNvSpPr/>
            <p:nvPr/>
          </p:nvSpPr>
          <p:spPr>
            <a:xfrm>
              <a:off x="414195" y="5319279"/>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Graphic 43" descr="Fork and knife with solid fill">
              <a:extLst>
                <a:ext uri="{FF2B5EF4-FFF2-40B4-BE49-F238E27FC236}">
                  <a16:creationId xmlns:a16="http://schemas.microsoft.com/office/drawing/2014/main" id="{0E170174-D00D-1154-AAD2-2817C1F4AFD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0395" y="5395479"/>
              <a:ext cx="762000" cy="762000"/>
            </a:xfrm>
            <a:prstGeom prst="rect">
              <a:avLst/>
            </a:prstGeom>
          </p:spPr>
        </p:pic>
      </p:grpSp>
      <p:grpSp>
        <p:nvGrpSpPr>
          <p:cNvPr id="60" name="Group 59">
            <a:extLst>
              <a:ext uri="{FF2B5EF4-FFF2-40B4-BE49-F238E27FC236}">
                <a16:creationId xmlns:a16="http://schemas.microsoft.com/office/drawing/2014/main" id="{A6CCD4EC-5C81-35D4-80EA-A790845659ED}"/>
              </a:ext>
            </a:extLst>
          </p:cNvPr>
          <p:cNvGrpSpPr/>
          <p:nvPr/>
        </p:nvGrpSpPr>
        <p:grpSpPr>
          <a:xfrm>
            <a:off x="414195" y="2187661"/>
            <a:ext cx="914400" cy="914400"/>
            <a:chOff x="417443" y="2302944"/>
            <a:chExt cx="914400" cy="914400"/>
          </a:xfrm>
        </p:grpSpPr>
        <p:sp>
          <p:nvSpPr>
            <p:cNvPr id="58" name="Oval 57">
              <a:extLst>
                <a:ext uri="{FF2B5EF4-FFF2-40B4-BE49-F238E27FC236}">
                  <a16:creationId xmlns:a16="http://schemas.microsoft.com/office/drawing/2014/main" id="{D4B47857-7365-E5D1-C68B-0496361BDC8F}"/>
                </a:ext>
              </a:extLst>
            </p:cNvPr>
            <p:cNvSpPr/>
            <p:nvPr/>
          </p:nvSpPr>
          <p:spPr>
            <a:xfrm>
              <a:off x="417443" y="2302944"/>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Graphic 49" descr="Money with solid fill">
              <a:extLst>
                <a:ext uri="{FF2B5EF4-FFF2-40B4-BE49-F238E27FC236}">
                  <a16:creationId xmlns:a16="http://schemas.microsoft.com/office/drawing/2014/main" id="{58AAF4FC-F6C7-031A-01FD-B8BDD805119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3643" y="2323117"/>
              <a:ext cx="762000" cy="762000"/>
            </a:xfrm>
            <a:prstGeom prst="rect">
              <a:avLst/>
            </a:prstGeom>
          </p:spPr>
        </p:pic>
      </p:grpSp>
      <p:grpSp>
        <p:nvGrpSpPr>
          <p:cNvPr id="61" name="Group 60">
            <a:extLst>
              <a:ext uri="{FF2B5EF4-FFF2-40B4-BE49-F238E27FC236}">
                <a16:creationId xmlns:a16="http://schemas.microsoft.com/office/drawing/2014/main" id="{A27208D7-9550-BFA2-62D3-015608E53174}"/>
              </a:ext>
            </a:extLst>
          </p:cNvPr>
          <p:cNvGrpSpPr/>
          <p:nvPr/>
        </p:nvGrpSpPr>
        <p:grpSpPr>
          <a:xfrm>
            <a:off x="414195" y="3644986"/>
            <a:ext cx="914400" cy="914400"/>
            <a:chOff x="417443" y="3852863"/>
            <a:chExt cx="914400" cy="914400"/>
          </a:xfrm>
        </p:grpSpPr>
        <p:sp>
          <p:nvSpPr>
            <p:cNvPr id="59" name="Oval 58">
              <a:extLst>
                <a:ext uri="{FF2B5EF4-FFF2-40B4-BE49-F238E27FC236}">
                  <a16:creationId xmlns:a16="http://schemas.microsoft.com/office/drawing/2014/main" id="{8322DB83-96FB-1271-7733-F372FE5748D7}"/>
                </a:ext>
              </a:extLst>
            </p:cNvPr>
            <p:cNvSpPr/>
            <p:nvPr/>
          </p:nvSpPr>
          <p:spPr>
            <a:xfrm>
              <a:off x="417443" y="3852863"/>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Graphic 54" descr="Home with solid fill">
              <a:extLst>
                <a:ext uri="{FF2B5EF4-FFF2-40B4-BE49-F238E27FC236}">
                  <a16:creationId xmlns:a16="http://schemas.microsoft.com/office/drawing/2014/main" id="{ECEBF093-14A6-3891-A90F-FACAE080779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2052" y="3886200"/>
              <a:ext cx="762000" cy="762000"/>
            </a:xfrm>
            <a:prstGeom prst="rect">
              <a:avLst/>
            </a:prstGeom>
          </p:spPr>
        </p:pic>
      </p:grpSp>
      <p:grpSp>
        <p:nvGrpSpPr>
          <p:cNvPr id="69" name="Group 68">
            <a:extLst>
              <a:ext uri="{FF2B5EF4-FFF2-40B4-BE49-F238E27FC236}">
                <a16:creationId xmlns:a16="http://schemas.microsoft.com/office/drawing/2014/main" id="{4EB43033-7AA5-BE71-3243-BEAC3F04431A}"/>
              </a:ext>
            </a:extLst>
          </p:cNvPr>
          <p:cNvGrpSpPr/>
          <p:nvPr/>
        </p:nvGrpSpPr>
        <p:grpSpPr>
          <a:xfrm>
            <a:off x="4562499" y="5180733"/>
            <a:ext cx="914400" cy="914400"/>
            <a:chOff x="4562499" y="5295033"/>
            <a:chExt cx="914400" cy="914400"/>
          </a:xfrm>
        </p:grpSpPr>
        <p:sp>
          <p:nvSpPr>
            <p:cNvPr id="68" name="Oval 67">
              <a:extLst>
                <a:ext uri="{FF2B5EF4-FFF2-40B4-BE49-F238E27FC236}">
                  <a16:creationId xmlns:a16="http://schemas.microsoft.com/office/drawing/2014/main" id="{3BED0EEA-1FDC-66B5-0F0E-F81DB02F7423}"/>
                </a:ext>
              </a:extLst>
            </p:cNvPr>
            <p:cNvSpPr/>
            <p:nvPr/>
          </p:nvSpPr>
          <p:spPr>
            <a:xfrm>
              <a:off x="4562499" y="5295033"/>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Graphic 56" descr="Miscellaneous with solid fill">
              <a:extLst>
                <a:ext uri="{FF2B5EF4-FFF2-40B4-BE49-F238E27FC236}">
                  <a16:creationId xmlns:a16="http://schemas.microsoft.com/office/drawing/2014/main" id="{2B44A0D8-439E-1E2E-399C-4BC48C1AADA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638699" y="5371233"/>
              <a:ext cx="762000" cy="762000"/>
            </a:xfrm>
            <a:prstGeom prst="rect">
              <a:avLst/>
            </a:prstGeom>
          </p:spPr>
        </p:pic>
      </p:grpSp>
      <p:sp>
        <p:nvSpPr>
          <p:cNvPr id="70" name="Content Placeholder 1">
            <a:extLst>
              <a:ext uri="{FF2B5EF4-FFF2-40B4-BE49-F238E27FC236}">
                <a16:creationId xmlns:a16="http://schemas.microsoft.com/office/drawing/2014/main" id="{D1EDC19B-018B-4044-1CE7-55FBCD29F08E}"/>
              </a:ext>
            </a:extLst>
          </p:cNvPr>
          <p:cNvSpPr txBox="1">
            <a:spLocks/>
          </p:cNvSpPr>
          <p:nvPr/>
        </p:nvSpPr>
        <p:spPr>
          <a:xfrm>
            <a:off x="1486404" y="2505244"/>
            <a:ext cx="2545821" cy="45818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rgbClr val="000000"/>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a:latin typeface="Fidelity Sans" panose="020B0503030202020204" pitchFamily="34" charset="0"/>
              </a:rPr>
              <a:t>Tuition and Fees</a:t>
            </a:r>
          </a:p>
        </p:txBody>
      </p:sp>
      <p:sp>
        <p:nvSpPr>
          <p:cNvPr id="71" name="Content Placeholder 1">
            <a:extLst>
              <a:ext uri="{FF2B5EF4-FFF2-40B4-BE49-F238E27FC236}">
                <a16:creationId xmlns:a16="http://schemas.microsoft.com/office/drawing/2014/main" id="{73D73F24-7AB8-421D-AE0A-C48B378A1E2E}"/>
              </a:ext>
            </a:extLst>
          </p:cNvPr>
          <p:cNvSpPr txBox="1">
            <a:spLocks/>
          </p:cNvSpPr>
          <p:nvPr/>
        </p:nvSpPr>
        <p:spPr>
          <a:xfrm>
            <a:off x="1486404" y="3873094"/>
            <a:ext cx="2545821" cy="45818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rgbClr val="000000"/>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a:latin typeface="Fidelity Sans" panose="020B0503030202020204" pitchFamily="34" charset="0"/>
              </a:rPr>
              <a:t>Housing</a:t>
            </a:r>
          </a:p>
        </p:txBody>
      </p:sp>
      <p:sp>
        <p:nvSpPr>
          <p:cNvPr id="72" name="Content Placeholder 1">
            <a:extLst>
              <a:ext uri="{FF2B5EF4-FFF2-40B4-BE49-F238E27FC236}">
                <a16:creationId xmlns:a16="http://schemas.microsoft.com/office/drawing/2014/main" id="{8B58EC4F-C547-715A-BBDC-D9D53009C007}"/>
              </a:ext>
            </a:extLst>
          </p:cNvPr>
          <p:cNvSpPr txBox="1">
            <a:spLocks/>
          </p:cNvSpPr>
          <p:nvPr/>
        </p:nvSpPr>
        <p:spPr>
          <a:xfrm>
            <a:off x="1486404" y="5424419"/>
            <a:ext cx="2545821" cy="45818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rgbClr val="000000"/>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a:latin typeface="Fidelity Sans" panose="020B0503030202020204" pitchFamily="34" charset="0"/>
              </a:rPr>
              <a:t>Meals</a:t>
            </a:r>
          </a:p>
        </p:txBody>
      </p:sp>
      <p:sp>
        <p:nvSpPr>
          <p:cNvPr id="73" name="Content Placeholder 1">
            <a:extLst>
              <a:ext uri="{FF2B5EF4-FFF2-40B4-BE49-F238E27FC236}">
                <a16:creationId xmlns:a16="http://schemas.microsoft.com/office/drawing/2014/main" id="{46B0C2ED-9E92-1C34-1CD5-1BC15397E891}"/>
              </a:ext>
            </a:extLst>
          </p:cNvPr>
          <p:cNvSpPr txBox="1">
            <a:spLocks/>
          </p:cNvSpPr>
          <p:nvPr/>
        </p:nvSpPr>
        <p:spPr>
          <a:xfrm>
            <a:off x="5705979" y="2505244"/>
            <a:ext cx="2545821" cy="45818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rgbClr val="000000"/>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a:latin typeface="Fidelity Sans" panose="020B0503030202020204" pitchFamily="34" charset="0"/>
              </a:rPr>
              <a:t>Books</a:t>
            </a:r>
          </a:p>
        </p:txBody>
      </p:sp>
      <p:sp>
        <p:nvSpPr>
          <p:cNvPr id="74" name="Content Placeholder 1">
            <a:extLst>
              <a:ext uri="{FF2B5EF4-FFF2-40B4-BE49-F238E27FC236}">
                <a16:creationId xmlns:a16="http://schemas.microsoft.com/office/drawing/2014/main" id="{402346FF-8597-26B5-7524-81B9384C7178}"/>
              </a:ext>
            </a:extLst>
          </p:cNvPr>
          <p:cNvSpPr txBox="1">
            <a:spLocks/>
          </p:cNvSpPr>
          <p:nvPr/>
        </p:nvSpPr>
        <p:spPr>
          <a:xfrm>
            <a:off x="5705979" y="3873094"/>
            <a:ext cx="2545821" cy="45818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rgbClr val="000000"/>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a:latin typeface="Fidelity Sans" panose="020B0503030202020204" pitchFamily="34" charset="0"/>
              </a:rPr>
              <a:t>Transportations</a:t>
            </a:r>
          </a:p>
        </p:txBody>
      </p:sp>
      <p:sp>
        <p:nvSpPr>
          <p:cNvPr id="75" name="Content Placeholder 1">
            <a:extLst>
              <a:ext uri="{FF2B5EF4-FFF2-40B4-BE49-F238E27FC236}">
                <a16:creationId xmlns:a16="http://schemas.microsoft.com/office/drawing/2014/main" id="{BBC7B7ED-EDCC-7E86-5D32-FDB4D26C0094}"/>
              </a:ext>
            </a:extLst>
          </p:cNvPr>
          <p:cNvSpPr txBox="1">
            <a:spLocks/>
          </p:cNvSpPr>
          <p:nvPr/>
        </p:nvSpPr>
        <p:spPr>
          <a:xfrm>
            <a:off x="5705978" y="5424419"/>
            <a:ext cx="2545821" cy="45818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0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rgbClr val="000000"/>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a:latin typeface="Fidelity Sans" panose="020B0503030202020204" pitchFamily="34" charset="0"/>
              </a:rPr>
              <a:t>Other educational costs such as supplies and equipment</a:t>
            </a:r>
          </a:p>
        </p:txBody>
      </p:sp>
    </p:spTree>
    <p:extLst>
      <p:ext uri="{BB962C8B-B14F-4D97-AF65-F5344CB8AC3E}">
        <p14:creationId xmlns:p14="http://schemas.microsoft.com/office/powerpoint/2010/main" val="3953818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73C9811E-0D4A-FF0B-C1B1-75647F68A2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16935" y="2198207"/>
            <a:ext cx="14777904" cy="2176733"/>
          </a:xfrm>
          <a:prstGeom prst="rect">
            <a:avLst/>
          </a:prstGeom>
        </p:spPr>
      </p:pic>
      <p:pic>
        <p:nvPicPr>
          <p:cNvPr id="21" name="Graphic 20">
            <a:extLst>
              <a:ext uri="{FF2B5EF4-FFF2-40B4-BE49-F238E27FC236}">
                <a16:creationId xmlns:a16="http://schemas.microsoft.com/office/drawing/2014/main" id="{8B4CD169-EA21-46B7-FC1E-6C9E03FBEA2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295554" y="6095003"/>
            <a:ext cx="574551" cy="402244"/>
          </a:xfrm>
          <a:prstGeom prst="rect">
            <a:avLst/>
          </a:prstGeom>
        </p:spPr>
      </p:pic>
      <p:sp>
        <p:nvSpPr>
          <p:cNvPr id="9" name="Title 8">
            <a:extLst>
              <a:ext uri="{FF2B5EF4-FFF2-40B4-BE49-F238E27FC236}">
                <a16:creationId xmlns:a16="http://schemas.microsoft.com/office/drawing/2014/main" id="{498EE87C-1472-C656-C3F8-C8D13EB23F13}"/>
              </a:ext>
            </a:extLst>
          </p:cNvPr>
          <p:cNvSpPr>
            <a:spLocks noGrp="1"/>
          </p:cNvSpPr>
          <p:nvPr>
            <p:ph type="title"/>
          </p:nvPr>
        </p:nvSpPr>
        <p:spPr>
          <a:xfrm>
            <a:off x="819026" y="1185752"/>
            <a:ext cx="10515600" cy="727270"/>
          </a:xfrm>
        </p:spPr>
        <p:txBody>
          <a:bodyPr/>
          <a:lstStyle/>
          <a:p>
            <a:r>
              <a:rPr lang="en-US" sz="2800" dirty="0"/>
              <a:t>Opportunity for YOU</a:t>
            </a:r>
            <a:endParaRPr lang="en-US" dirty="0"/>
          </a:p>
        </p:txBody>
      </p:sp>
      <p:sp>
        <p:nvSpPr>
          <p:cNvPr id="11" name="Text Placeholder 5">
            <a:extLst>
              <a:ext uri="{FF2B5EF4-FFF2-40B4-BE49-F238E27FC236}">
                <a16:creationId xmlns:a16="http://schemas.microsoft.com/office/drawing/2014/main" id="{F56FAAE7-BE4E-F9F5-3E5C-9F33DF906A35}"/>
              </a:ext>
            </a:extLst>
          </p:cNvPr>
          <p:cNvSpPr txBox="1">
            <a:spLocks/>
          </p:cNvSpPr>
          <p:nvPr/>
        </p:nvSpPr>
        <p:spPr>
          <a:xfrm>
            <a:off x="285626" y="740965"/>
            <a:ext cx="11582399" cy="322406"/>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rgbClr val="000000"/>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bg1"/>
                </a:solidFill>
                <a:latin typeface="Fidelity Sans" panose="020B0503030202020204" pitchFamily="34" charset="0"/>
              </a:rPr>
              <a:t>Application for the 2026-2027 award year opens October 1, 2025</a:t>
            </a:r>
          </a:p>
        </p:txBody>
      </p:sp>
      <p:sp>
        <p:nvSpPr>
          <p:cNvPr id="15" name="TextBox 14">
            <a:extLst>
              <a:ext uri="{FF2B5EF4-FFF2-40B4-BE49-F238E27FC236}">
                <a16:creationId xmlns:a16="http://schemas.microsoft.com/office/drawing/2014/main" id="{E93705EC-AD1C-A90D-DC43-6D578D23479F}"/>
              </a:ext>
            </a:extLst>
          </p:cNvPr>
          <p:cNvSpPr txBox="1"/>
          <p:nvPr/>
        </p:nvSpPr>
        <p:spPr>
          <a:xfrm>
            <a:off x="3286626" y="2153653"/>
            <a:ext cx="5618748" cy="369332"/>
          </a:xfrm>
          <a:prstGeom prst="rect">
            <a:avLst/>
          </a:prstGeom>
          <a:noFill/>
        </p:spPr>
        <p:txBody>
          <a:bodyPr wrap="square" rtlCol="0">
            <a:spAutoFit/>
          </a:bodyPr>
          <a:lstStyle/>
          <a:p>
            <a:pPr algn="ctr"/>
            <a:r>
              <a:rPr lang="en-US" spc="600">
                <a:solidFill>
                  <a:schemeClr val="bg1"/>
                </a:solidFill>
              </a:rPr>
              <a:t>ELIGIBILITY REQUIREMENTS</a:t>
            </a:r>
          </a:p>
        </p:txBody>
      </p:sp>
      <p:sp>
        <p:nvSpPr>
          <p:cNvPr id="17" name="Oval 16">
            <a:extLst>
              <a:ext uri="{FF2B5EF4-FFF2-40B4-BE49-F238E27FC236}">
                <a16:creationId xmlns:a16="http://schemas.microsoft.com/office/drawing/2014/main" id="{BEE86300-476A-DF62-5C63-E4360EB4C20E}"/>
              </a:ext>
            </a:extLst>
          </p:cNvPr>
          <p:cNvSpPr/>
          <p:nvPr/>
        </p:nvSpPr>
        <p:spPr>
          <a:xfrm>
            <a:off x="1166060" y="2634915"/>
            <a:ext cx="1034716" cy="1034716"/>
          </a:xfrm>
          <a:prstGeom prst="ellipse">
            <a:avLst/>
          </a:prstGeom>
          <a:solidFill>
            <a:srgbClr val="26262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FFCC358-5EAF-480F-47D1-0F53EBA88B86}"/>
              </a:ext>
            </a:extLst>
          </p:cNvPr>
          <p:cNvSpPr/>
          <p:nvPr/>
        </p:nvSpPr>
        <p:spPr>
          <a:xfrm>
            <a:off x="3880028" y="2645366"/>
            <a:ext cx="1034716" cy="1034716"/>
          </a:xfrm>
          <a:prstGeom prst="ellipse">
            <a:avLst/>
          </a:prstGeom>
          <a:solidFill>
            <a:srgbClr val="26262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C09352F-2142-39A8-857A-235394875535}"/>
              </a:ext>
            </a:extLst>
          </p:cNvPr>
          <p:cNvSpPr/>
          <p:nvPr/>
        </p:nvSpPr>
        <p:spPr>
          <a:xfrm>
            <a:off x="6872191" y="2634915"/>
            <a:ext cx="1034716" cy="1034716"/>
          </a:xfrm>
          <a:prstGeom prst="ellipse">
            <a:avLst/>
          </a:prstGeom>
          <a:solidFill>
            <a:srgbClr val="26262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528F3B3-0A26-8664-B4D5-9F9B317FCF0E}"/>
              </a:ext>
            </a:extLst>
          </p:cNvPr>
          <p:cNvSpPr/>
          <p:nvPr/>
        </p:nvSpPr>
        <p:spPr>
          <a:xfrm>
            <a:off x="9864355" y="2645366"/>
            <a:ext cx="1034716" cy="1034716"/>
          </a:xfrm>
          <a:prstGeom prst="ellipse">
            <a:avLst/>
          </a:prstGeom>
          <a:solidFill>
            <a:srgbClr val="26262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4FCAA5B4-5308-DC88-0E58-FA6629FD93F3}"/>
              </a:ext>
            </a:extLst>
          </p:cNvPr>
          <p:cNvSpPr txBox="1"/>
          <p:nvPr/>
        </p:nvSpPr>
        <p:spPr>
          <a:xfrm>
            <a:off x="1220202" y="2832194"/>
            <a:ext cx="926432" cy="584775"/>
          </a:xfrm>
          <a:prstGeom prst="rect">
            <a:avLst/>
          </a:prstGeom>
          <a:noFill/>
        </p:spPr>
        <p:txBody>
          <a:bodyPr wrap="square" rtlCol="0">
            <a:spAutoFit/>
          </a:bodyPr>
          <a:lstStyle/>
          <a:p>
            <a:pPr algn="ctr"/>
            <a:r>
              <a:rPr lang="en-US" sz="3200">
                <a:solidFill>
                  <a:schemeClr val="bg1"/>
                </a:solidFill>
                <a:latin typeface="+mj-lt"/>
              </a:rPr>
              <a:t>1</a:t>
            </a:r>
          </a:p>
        </p:txBody>
      </p:sp>
      <p:sp>
        <p:nvSpPr>
          <p:cNvPr id="33" name="TextBox 32">
            <a:extLst>
              <a:ext uri="{FF2B5EF4-FFF2-40B4-BE49-F238E27FC236}">
                <a16:creationId xmlns:a16="http://schemas.microsoft.com/office/drawing/2014/main" id="{2F0C0D6D-D7D6-696C-87A5-B516316D4AAA}"/>
              </a:ext>
            </a:extLst>
          </p:cNvPr>
          <p:cNvSpPr txBox="1"/>
          <p:nvPr/>
        </p:nvSpPr>
        <p:spPr>
          <a:xfrm>
            <a:off x="3934170" y="2854676"/>
            <a:ext cx="926432" cy="584775"/>
          </a:xfrm>
          <a:prstGeom prst="rect">
            <a:avLst/>
          </a:prstGeom>
          <a:noFill/>
        </p:spPr>
        <p:txBody>
          <a:bodyPr wrap="square" rtlCol="0">
            <a:spAutoFit/>
          </a:bodyPr>
          <a:lstStyle/>
          <a:p>
            <a:pPr algn="ctr"/>
            <a:r>
              <a:rPr lang="en-US" sz="3200">
                <a:solidFill>
                  <a:schemeClr val="bg1"/>
                </a:solidFill>
                <a:latin typeface="+mj-lt"/>
              </a:rPr>
              <a:t>2</a:t>
            </a:r>
          </a:p>
        </p:txBody>
      </p:sp>
      <p:sp>
        <p:nvSpPr>
          <p:cNvPr id="35" name="TextBox 34">
            <a:extLst>
              <a:ext uri="{FF2B5EF4-FFF2-40B4-BE49-F238E27FC236}">
                <a16:creationId xmlns:a16="http://schemas.microsoft.com/office/drawing/2014/main" id="{D2A892FF-690C-18A0-5410-261F8FCD9C47}"/>
              </a:ext>
            </a:extLst>
          </p:cNvPr>
          <p:cNvSpPr txBox="1"/>
          <p:nvPr/>
        </p:nvSpPr>
        <p:spPr>
          <a:xfrm>
            <a:off x="6926333" y="2844225"/>
            <a:ext cx="926432" cy="584775"/>
          </a:xfrm>
          <a:prstGeom prst="rect">
            <a:avLst/>
          </a:prstGeom>
          <a:noFill/>
        </p:spPr>
        <p:txBody>
          <a:bodyPr wrap="square" rtlCol="0">
            <a:spAutoFit/>
          </a:bodyPr>
          <a:lstStyle/>
          <a:p>
            <a:pPr algn="ctr"/>
            <a:r>
              <a:rPr lang="en-US" sz="3200">
                <a:solidFill>
                  <a:schemeClr val="bg1"/>
                </a:solidFill>
                <a:latin typeface="+mj-lt"/>
              </a:rPr>
              <a:t>3</a:t>
            </a:r>
          </a:p>
        </p:txBody>
      </p:sp>
      <p:sp>
        <p:nvSpPr>
          <p:cNvPr id="36" name="TextBox 35">
            <a:extLst>
              <a:ext uri="{FF2B5EF4-FFF2-40B4-BE49-F238E27FC236}">
                <a16:creationId xmlns:a16="http://schemas.microsoft.com/office/drawing/2014/main" id="{338548CC-A233-61EA-D341-B6150A176866}"/>
              </a:ext>
            </a:extLst>
          </p:cNvPr>
          <p:cNvSpPr txBox="1"/>
          <p:nvPr/>
        </p:nvSpPr>
        <p:spPr>
          <a:xfrm>
            <a:off x="9918497" y="2854676"/>
            <a:ext cx="926432" cy="584775"/>
          </a:xfrm>
          <a:prstGeom prst="rect">
            <a:avLst/>
          </a:prstGeom>
          <a:noFill/>
        </p:spPr>
        <p:txBody>
          <a:bodyPr wrap="square" rtlCol="0">
            <a:spAutoFit/>
          </a:bodyPr>
          <a:lstStyle/>
          <a:p>
            <a:pPr algn="ctr"/>
            <a:r>
              <a:rPr lang="en-US" sz="3200">
                <a:solidFill>
                  <a:schemeClr val="bg1"/>
                </a:solidFill>
                <a:latin typeface="+mj-lt"/>
              </a:rPr>
              <a:t>4</a:t>
            </a:r>
          </a:p>
        </p:txBody>
      </p:sp>
      <p:sp>
        <p:nvSpPr>
          <p:cNvPr id="40" name="TextBox 39">
            <a:extLst>
              <a:ext uri="{FF2B5EF4-FFF2-40B4-BE49-F238E27FC236}">
                <a16:creationId xmlns:a16="http://schemas.microsoft.com/office/drawing/2014/main" id="{1366A290-717B-26DE-5AB7-14AE79B707B8}"/>
              </a:ext>
            </a:extLst>
          </p:cNvPr>
          <p:cNvSpPr txBox="1"/>
          <p:nvPr/>
        </p:nvSpPr>
        <p:spPr>
          <a:xfrm>
            <a:off x="5903844" y="3757774"/>
            <a:ext cx="2792896" cy="1323439"/>
          </a:xfrm>
          <a:prstGeom prst="rect">
            <a:avLst/>
          </a:prstGeom>
          <a:noFill/>
        </p:spPr>
        <p:txBody>
          <a:bodyPr wrap="square" lIns="91440" tIns="45720" rIns="91440" bIns="45720" anchor="t">
            <a:spAutoFit/>
          </a:bodyPr>
          <a:lstStyle/>
          <a:p>
            <a:pPr algn="ctr">
              <a:defRPr/>
            </a:pPr>
            <a:r>
              <a:rPr lang="en-US" sz="1600">
                <a:solidFill>
                  <a:schemeClr val="bg1"/>
                </a:solidFill>
                <a:latin typeface="+mj-lt"/>
              </a:rPr>
              <a:t>Aged 16-24 in participating regions:</a:t>
            </a:r>
          </a:p>
          <a:p>
            <a:pPr algn="ctr">
              <a:defRPr/>
            </a:pPr>
            <a:r>
              <a:rPr lang="en-US" sz="1600">
                <a:solidFill>
                  <a:schemeClr val="bg1"/>
                </a:solidFill>
                <a:latin typeface="+mj-lt"/>
              </a:rPr>
              <a:t>CO, FL, KY, MA, NJ, NH, NM, NC, OH, RI, TX, UT, Washington D.C.</a:t>
            </a:r>
          </a:p>
        </p:txBody>
      </p:sp>
      <p:sp>
        <p:nvSpPr>
          <p:cNvPr id="42" name="TextBox 41">
            <a:extLst>
              <a:ext uri="{FF2B5EF4-FFF2-40B4-BE49-F238E27FC236}">
                <a16:creationId xmlns:a16="http://schemas.microsoft.com/office/drawing/2014/main" id="{148B6D33-57F3-78B5-AB82-3DCA74A21B71}"/>
              </a:ext>
            </a:extLst>
          </p:cNvPr>
          <p:cNvSpPr txBox="1"/>
          <p:nvPr/>
        </p:nvSpPr>
        <p:spPr>
          <a:xfrm>
            <a:off x="3520941" y="3755501"/>
            <a:ext cx="1837319" cy="830997"/>
          </a:xfrm>
          <a:prstGeom prst="rect">
            <a:avLst/>
          </a:prstGeom>
          <a:noFill/>
        </p:spPr>
        <p:txBody>
          <a:bodyPr wrap="square" lIns="91440" tIns="45720" rIns="91440" bIns="45720" anchor="t">
            <a:spAutoFit/>
          </a:bodyPr>
          <a:lstStyle/>
          <a:p>
            <a:pPr marR="0" lvl="0" algn="ctr" defTabSz="914400" rtl="0" eaLnBrk="1" fontAlgn="auto" latinLnBrk="0" hangingPunct="1">
              <a:lnSpc>
                <a:spcPct val="100000"/>
              </a:lnSpc>
              <a:spcBef>
                <a:spcPts val="0"/>
              </a:spcBef>
              <a:spcAft>
                <a:spcPts val="0"/>
              </a:spcAft>
              <a:buClrTx/>
              <a:buSzTx/>
              <a:tabLst/>
              <a:defRPr/>
            </a:pPr>
            <a:r>
              <a:rPr lang="en-US" sz="1600">
                <a:solidFill>
                  <a:schemeClr val="bg1"/>
                </a:solidFill>
                <a:latin typeface="+mj-lt"/>
              </a:rPr>
              <a:t>Pell eligible and/or demonstrate financial need</a:t>
            </a:r>
          </a:p>
        </p:txBody>
      </p:sp>
      <p:sp>
        <p:nvSpPr>
          <p:cNvPr id="43" name="TextBox 42">
            <a:extLst>
              <a:ext uri="{FF2B5EF4-FFF2-40B4-BE49-F238E27FC236}">
                <a16:creationId xmlns:a16="http://schemas.microsoft.com/office/drawing/2014/main" id="{5186A40E-0DF3-88E7-E469-4787B1A4D4E5}"/>
              </a:ext>
            </a:extLst>
          </p:cNvPr>
          <p:cNvSpPr txBox="1"/>
          <p:nvPr/>
        </p:nvSpPr>
        <p:spPr>
          <a:xfrm>
            <a:off x="605150" y="3849124"/>
            <a:ext cx="2156535" cy="830997"/>
          </a:xfrm>
          <a:prstGeom prst="rect">
            <a:avLst/>
          </a:prstGeom>
          <a:noFill/>
        </p:spPr>
        <p:txBody>
          <a:bodyPr wrap="square" lIns="91440" tIns="45720" rIns="91440" bIns="45720" anchor="t">
            <a:spAutoFit/>
          </a:bodyPr>
          <a:lstStyle/>
          <a:p>
            <a:pPr algn="ctr">
              <a:defRPr/>
            </a:pPr>
            <a:r>
              <a:rPr lang="en-US" sz="1600">
                <a:solidFill>
                  <a:schemeClr val="bg1"/>
                </a:solidFill>
                <a:latin typeface="+mj-lt"/>
              </a:rPr>
              <a:t>2.5 - 3.59 </a:t>
            </a:r>
            <a:endParaRPr lang="en-US">
              <a:solidFill>
                <a:schemeClr val="bg1"/>
              </a:solidFill>
            </a:endParaRPr>
          </a:p>
          <a:p>
            <a:pPr algn="ctr">
              <a:defRPr/>
            </a:pPr>
            <a:r>
              <a:rPr lang="en-US" sz="1600">
                <a:solidFill>
                  <a:schemeClr val="bg1"/>
                </a:solidFill>
                <a:latin typeface="+mj-lt"/>
              </a:rPr>
              <a:t>unweighted GPA </a:t>
            </a:r>
          </a:p>
          <a:p>
            <a:pPr algn="ctr">
              <a:defRPr/>
            </a:pPr>
            <a:r>
              <a:rPr lang="en-US" sz="1600">
                <a:solidFill>
                  <a:schemeClr val="bg1"/>
                </a:solidFill>
                <a:latin typeface="+mj-lt"/>
              </a:rPr>
              <a:t>or GED certificate</a:t>
            </a:r>
            <a:endParaRPr lang="en-US">
              <a:solidFill>
                <a:schemeClr val="bg1"/>
              </a:solidFill>
            </a:endParaRPr>
          </a:p>
        </p:txBody>
      </p:sp>
      <p:sp>
        <p:nvSpPr>
          <p:cNvPr id="44" name="TextBox 43">
            <a:extLst>
              <a:ext uri="{FF2B5EF4-FFF2-40B4-BE49-F238E27FC236}">
                <a16:creationId xmlns:a16="http://schemas.microsoft.com/office/drawing/2014/main" id="{60B72A62-6C3A-D771-1941-CC96A4AAA7F7}"/>
              </a:ext>
            </a:extLst>
          </p:cNvPr>
          <p:cNvSpPr txBox="1"/>
          <p:nvPr/>
        </p:nvSpPr>
        <p:spPr>
          <a:xfrm>
            <a:off x="8952433" y="3754347"/>
            <a:ext cx="2694769" cy="1323439"/>
          </a:xfrm>
          <a:prstGeom prst="rect">
            <a:avLst/>
          </a:prstGeom>
          <a:noFill/>
        </p:spPr>
        <p:txBody>
          <a:bodyPr wrap="square" lIns="91440" tIns="45720" rIns="91440" bIns="45720" anchor="t">
            <a:spAutoFit/>
          </a:bodyPr>
          <a:lstStyle/>
          <a:p>
            <a:pPr algn="ctr">
              <a:defRPr/>
            </a:pPr>
            <a:r>
              <a:rPr lang="en-US" sz="1600">
                <a:solidFill>
                  <a:schemeClr val="bg1"/>
                </a:solidFill>
                <a:latin typeface="+mj-lt"/>
              </a:rPr>
              <a:t>Attend as an incoming 2026-27 freshman to a public or private college or university in the state that you reside</a:t>
            </a:r>
          </a:p>
        </p:txBody>
      </p:sp>
    </p:spTree>
    <p:extLst>
      <p:ext uri="{BB962C8B-B14F-4D97-AF65-F5344CB8AC3E}">
        <p14:creationId xmlns:p14="http://schemas.microsoft.com/office/powerpoint/2010/main" val="1065084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6" name="Straight Connector 45">
            <a:extLst>
              <a:ext uri="{FF2B5EF4-FFF2-40B4-BE49-F238E27FC236}">
                <a16:creationId xmlns:a16="http://schemas.microsoft.com/office/drawing/2014/main" id="{26B264F5-FE15-7048-8D43-1B3C681792FC}"/>
              </a:ext>
            </a:extLst>
          </p:cNvPr>
          <p:cNvCxnSpPr>
            <a:cxnSpLocks/>
          </p:cNvCxnSpPr>
          <p:nvPr/>
        </p:nvCxnSpPr>
        <p:spPr>
          <a:xfrm>
            <a:off x="2984532" y="1256220"/>
            <a:ext cx="0" cy="217278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E88D684-65DD-F933-2E6C-126307EBB70D}"/>
              </a:ext>
            </a:extLst>
          </p:cNvPr>
          <p:cNvCxnSpPr>
            <a:cxnSpLocks/>
          </p:cNvCxnSpPr>
          <p:nvPr/>
        </p:nvCxnSpPr>
        <p:spPr>
          <a:xfrm>
            <a:off x="5554717" y="1256220"/>
            <a:ext cx="0" cy="217278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473A457-E366-A708-43F0-6A5FDD5B9C7D}"/>
              </a:ext>
            </a:extLst>
          </p:cNvPr>
          <p:cNvCxnSpPr>
            <a:cxnSpLocks/>
          </p:cNvCxnSpPr>
          <p:nvPr/>
        </p:nvCxnSpPr>
        <p:spPr>
          <a:xfrm>
            <a:off x="8813856" y="1282361"/>
            <a:ext cx="0" cy="217278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CBEE300A-EA7D-F56E-1B5E-72627C2D4F99}"/>
              </a:ext>
            </a:extLst>
          </p:cNvPr>
          <p:cNvSpPr>
            <a:spLocks noGrp="1"/>
          </p:cNvSpPr>
          <p:nvPr>
            <p:ph sz="quarter" idx="12"/>
          </p:nvPr>
        </p:nvSpPr>
        <p:spPr>
          <a:xfrm>
            <a:off x="304799" y="3985396"/>
            <a:ext cx="11582399" cy="367004"/>
          </a:xfrm>
        </p:spPr>
        <p:txBody>
          <a:bodyPr>
            <a:normAutofit lnSpcReduction="10000"/>
          </a:bodyPr>
          <a:lstStyle/>
          <a:p>
            <a:pPr marL="0" indent="0" algn="ctr">
              <a:buNone/>
            </a:pPr>
            <a:r>
              <a:rPr lang="en-US">
                <a:latin typeface="+mj-lt"/>
              </a:rPr>
              <a:t>Steps to apply:</a:t>
            </a:r>
          </a:p>
        </p:txBody>
      </p:sp>
      <p:sp>
        <p:nvSpPr>
          <p:cNvPr id="3" name="Title 2">
            <a:extLst>
              <a:ext uri="{FF2B5EF4-FFF2-40B4-BE49-F238E27FC236}">
                <a16:creationId xmlns:a16="http://schemas.microsoft.com/office/drawing/2014/main" id="{16E606F8-7920-8739-4C38-51F006B27A9E}"/>
              </a:ext>
            </a:extLst>
          </p:cNvPr>
          <p:cNvSpPr>
            <a:spLocks noGrp="1"/>
          </p:cNvSpPr>
          <p:nvPr>
            <p:ph type="title"/>
          </p:nvPr>
        </p:nvSpPr>
        <p:spPr/>
        <p:txBody>
          <a:bodyPr/>
          <a:lstStyle/>
          <a:p>
            <a:r>
              <a:rPr lang="en-US"/>
              <a:t>Fidelity Scholars Application Process</a:t>
            </a:r>
          </a:p>
        </p:txBody>
      </p:sp>
      <p:sp>
        <p:nvSpPr>
          <p:cNvPr id="8" name="TextBox 7">
            <a:extLst>
              <a:ext uri="{FF2B5EF4-FFF2-40B4-BE49-F238E27FC236}">
                <a16:creationId xmlns:a16="http://schemas.microsoft.com/office/drawing/2014/main" id="{61431F5E-95B0-BC1A-69B0-2BC0D8E1D88A}"/>
              </a:ext>
            </a:extLst>
          </p:cNvPr>
          <p:cNvSpPr txBox="1"/>
          <p:nvPr/>
        </p:nvSpPr>
        <p:spPr>
          <a:xfrm>
            <a:off x="1040368" y="1247852"/>
            <a:ext cx="1113882" cy="400110"/>
          </a:xfrm>
          <a:prstGeom prst="rect">
            <a:avLst/>
          </a:prstGeom>
          <a:noFill/>
        </p:spPr>
        <p:txBody>
          <a:bodyPr wrap="square" rtlCol="0">
            <a:spAutoFit/>
          </a:bodyPr>
          <a:lstStyle/>
          <a:p>
            <a:pPr algn="ctr"/>
            <a:r>
              <a:rPr lang="en-US" sz="2000">
                <a:latin typeface="+mj-lt"/>
              </a:rPr>
              <a:t>Oct 1</a:t>
            </a:r>
          </a:p>
        </p:txBody>
      </p:sp>
      <p:sp>
        <p:nvSpPr>
          <p:cNvPr id="9" name="TextBox 8">
            <a:extLst>
              <a:ext uri="{FF2B5EF4-FFF2-40B4-BE49-F238E27FC236}">
                <a16:creationId xmlns:a16="http://schemas.microsoft.com/office/drawing/2014/main" id="{FAE4DAA7-B6BD-4727-98AB-D41602E9C776}"/>
              </a:ext>
            </a:extLst>
          </p:cNvPr>
          <p:cNvSpPr txBox="1"/>
          <p:nvPr/>
        </p:nvSpPr>
        <p:spPr>
          <a:xfrm>
            <a:off x="904882" y="2084144"/>
            <a:ext cx="1384854" cy="584775"/>
          </a:xfrm>
          <a:prstGeom prst="rect">
            <a:avLst/>
          </a:prstGeom>
          <a:noFill/>
        </p:spPr>
        <p:txBody>
          <a:bodyPr wrap="square" rtlCol="0">
            <a:spAutoFit/>
          </a:bodyPr>
          <a:lstStyle/>
          <a:p>
            <a:pPr algn="ctr"/>
            <a:r>
              <a:rPr lang="en-US" sz="1600">
                <a:latin typeface="Fidelity Sans" panose="020B0503030202020204" pitchFamily="34" charset="0"/>
              </a:rPr>
              <a:t>Application Opens</a:t>
            </a:r>
          </a:p>
        </p:txBody>
      </p:sp>
      <p:sp>
        <p:nvSpPr>
          <p:cNvPr id="11" name="TextBox 10">
            <a:extLst>
              <a:ext uri="{FF2B5EF4-FFF2-40B4-BE49-F238E27FC236}">
                <a16:creationId xmlns:a16="http://schemas.microsoft.com/office/drawing/2014/main" id="{287C794D-0FD4-E0BD-75D1-80CA7301B86D}"/>
              </a:ext>
            </a:extLst>
          </p:cNvPr>
          <p:cNvSpPr txBox="1"/>
          <p:nvPr/>
        </p:nvSpPr>
        <p:spPr>
          <a:xfrm>
            <a:off x="3588631" y="1232976"/>
            <a:ext cx="1113882" cy="400110"/>
          </a:xfrm>
          <a:prstGeom prst="rect">
            <a:avLst/>
          </a:prstGeom>
          <a:noFill/>
        </p:spPr>
        <p:txBody>
          <a:bodyPr wrap="square" lIns="91440" tIns="45720" rIns="91440" bIns="45720" rtlCol="0" anchor="t">
            <a:spAutoFit/>
          </a:bodyPr>
          <a:lstStyle/>
          <a:p>
            <a:pPr algn="ctr"/>
            <a:r>
              <a:rPr lang="en-US" sz="2000">
                <a:latin typeface="+mj-lt"/>
              </a:rPr>
              <a:t>Jan 29</a:t>
            </a:r>
          </a:p>
        </p:txBody>
      </p:sp>
      <p:sp>
        <p:nvSpPr>
          <p:cNvPr id="12" name="TextBox 11">
            <a:extLst>
              <a:ext uri="{FF2B5EF4-FFF2-40B4-BE49-F238E27FC236}">
                <a16:creationId xmlns:a16="http://schemas.microsoft.com/office/drawing/2014/main" id="{6091EE73-EF4D-8651-E6D2-72C63E929F16}"/>
              </a:ext>
            </a:extLst>
          </p:cNvPr>
          <p:cNvSpPr txBox="1"/>
          <p:nvPr/>
        </p:nvSpPr>
        <p:spPr>
          <a:xfrm>
            <a:off x="3451421" y="2076363"/>
            <a:ext cx="1384854" cy="584775"/>
          </a:xfrm>
          <a:prstGeom prst="rect">
            <a:avLst/>
          </a:prstGeom>
          <a:noFill/>
        </p:spPr>
        <p:txBody>
          <a:bodyPr wrap="square" rtlCol="0">
            <a:spAutoFit/>
          </a:bodyPr>
          <a:lstStyle/>
          <a:p>
            <a:pPr algn="ctr"/>
            <a:r>
              <a:rPr lang="en-US" sz="1600">
                <a:latin typeface="Fidelity Sans" panose="020B0503030202020204" pitchFamily="34" charset="0"/>
              </a:rPr>
              <a:t>Application Closes</a:t>
            </a:r>
          </a:p>
        </p:txBody>
      </p:sp>
      <p:sp>
        <p:nvSpPr>
          <p:cNvPr id="13" name="TextBox 12">
            <a:extLst>
              <a:ext uri="{FF2B5EF4-FFF2-40B4-BE49-F238E27FC236}">
                <a16:creationId xmlns:a16="http://schemas.microsoft.com/office/drawing/2014/main" id="{CFAA428B-588F-81EE-97C0-00733C09E65D}"/>
              </a:ext>
            </a:extLst>
          </p:cNvPr>
          <p:cNvSpPr txBox="1"/>
          <p:nvPr/>
        </p:nvSpPr>
        <p:spPr>
          <a:xfrm>
            <a:off x="6062547" y="1247929"/>
            <a:ext cx="1983810" cy="400110"/>
          </a:xfrm>
          <a:prstGeom prst="rect">
            <a:avLst/>
          </a:prstGeom>
          <a:noFill/>
        </p:spPr>
        <p:txBody>
          <a:bodyPr wrap="square" rtlCol="0">
            <a:spAutoFit/>
          </a:bodyPr>
          <a:lstStyle/>
          <a:p>
            <a:pPr algn="ctr"/>
            <a:r>
              <a:rPr lang="en-US" sz="2000">
                <a:latin typeface="+mj-lt"/>
              </a:rPr>
              <a:t>March</a:t>
            </a:r>
          </a:p>
        </p:txBody>
      </p:sp>
      <p:sp>
        <p:nvSpPr>
          <p:cNvPr id="14" name="TextBox 13">
            <a:extLst>
              <a:ext uri="{FF2B5EF4-FFF2-40B4-BE49-F238E27FC236}">
                <a16:creationId xmlns:a16="http://schemas.microsoft.com/office/drawing/2014/main" id="{6BBE2D50-76D9-A0EE-4C00-BB0C0EF281F5}"/>
              </a:ext>
            </a:extLst>
          </p:cNvPr>
          <p:cNvSpPr txBox="1"/>
          <p:nvPr/>
        </p:nvSpPr>
        <p:spPr>
          <a:xfrm>
            <a:off x="5864303" y="2094103"/>
            <a:ext cx="2339011" cy="1169551"/>
          </a:xfrm>
          <a:prstGeom prst="rect">
            <a:avLst/>
          </a:prstGeom>
          <a:noFill/>
        </p:spPr>
        <p:txBody>
          <a:bodyPr wrap="square" rtlCol="0">
            <a:spAutoFit/>
          </a:bodyPr>
          <a:lstStyle/>
          <a:p>
            <a:pPr algn="ctr">
              <a:spcAft>
                <a:spcPts val="600"/>
              </a:spcAft>
            </a:pPr>
            <a:r>
              <a:rPr lang="en-US" sz="1600">
                <a:latin typeface="Fidelity Sans" panose="020B0503030202020204" pitchFamily="34" charset="0"/>
              </a:rPr>
              <a:t>All finalists will be notified by email.</a:t>
            </a:r>
          </a:p>
          <a:p>
            <a:pPr algn="ctr"/>
            <a:r>
              <a:rPr lang="en-US" sz="1100">
                <a:latin typeface="Fidelity Sans" panose="020B0503030202020204" pitchFamily="34" charset="0"/>
              </a:rPr>
              <a:t>You will be asked to submit your admission letter and financial aid letter for verification.</a:t>
            </a:r>
          </a:p>
        </p:txBody>
      </p:sp>
      <p:sp>
        <p:nvSpPr>
          <p:cNvPr id="15" name="TextBox 14">
            <a:extLst>
              <a:ext uri="{FF2B5EF4-FFF2-40B4-BE49-F238E27FC236}">
                <a16:creationId xmlns:a16="http://schemas.microsoft.com/office/drawing/2014/main" id="{2E01D0EF-354A-427A-4F64-31B09E7514C0}"/>
              </a:ext>
            </a:extLst>
          </p:cNvPr>
          <p:cNvSpPr txBox="1"/>
          <p:nvPr/>
        </p:nvSpPr>
        <p:spPr>
          <a:xfrm>
            <a:off x="9179833" y="1276105"/>
            <a:ext cx="1729406" cy="400110"/>
          </a:xfrm>
          <a:prstGeom prst="rect">
            <a:avLst/>
          </a:prstGeom>
          <a:noFill/>
        </p:spPr>
        <p:txBody>
          <a:bodyPr wrap="square" lIns="91440" tIns="45720" rIns="91440" bIns="45720" rtlCol="0" anchor="t">
            <a:spAutoFit/>
          </a:bodyPr>
          <a:lstStyle/>
          <a:p>
            <a:pPr algn="ctr"/>
            <a:r>
              <a:rPr lang="en-US" sz="2000">
                <a:latin typeface="+mj-lt"/>
              </a:rPr>
              <a:t>April</a:t>
            </a:r>
          </a:p>
        </p:txBody>
      </p:sp>
      <p:sp>
        <p:nvSpPr>
          <p:cNvPr id="16" name="TextBox 15">
            <a:extLst>
              <a:ext uri="{FF2B5EF4-FFF2-40B4-BE49-F238E27FC236}">
                <a16:creationId xmlns:a16="http://schemas.microsoft.com/office/drawing/2014/main" id="{AB68BC95-8F24-1B24-63B0-E69DF4E90000}"/>
              </a:ext>
            </a:extLst>
          </p:cNvPr>
          <p:cNvSpPr txBox="1"/>
          <p:nvPr/>
        </p:nvSpPr>
        <p:spPr>
          <a:xfrm>
            <a:off x="9123442" y="2124123"/>
            <a:ext cx="1842187" cy="923330"/>
          </a:xfrm>
          <a:prstGeom prst="rect">
            <a:avLst/>
          </a:prstGeom>
          <a:noFill/>
        </p:spPr>
        <p:txBody>
          <a:bodyPr wrap="square" rtlCol="0">
            <a:spAutoFit/>
          </a:bodyPr>
          <a:lstStyle/>
          <a:p>
            <a:pPr algn="ctr"/>
            <a:r>
              <a:rPr lang="en-US" sz="1600">
                <a:latin typeface="Fidelity Sans" panose="020B0503030202020204" pitchFamily="34" charset="0"/>
              </a:rPr>
              <a:t>Award day!</a:t>
            </a:r>
            <a:br>
              <a:rPr lang="en-US" sz="1600">
                <a:latin typeface="Fidelity Sans" panose="020B0503030202020204" pitchFamily="34" charset="0"/>
              </a:rPr>
            </a:br>
            <a:endParaRPr lang="en-US" sz="1600">
              <a:latin typeface="Fidelity Sans" panose="020B0503030202020204" pitchFamily="34" charset="0"/>
            </a:endParaRPr>
          </a:p>
          <a:p>
            <a:pPr algn="ctr"/>
            <a:r>
              <a:rPr lang="en-US" sz="1100">
                <a:latin typeface="Fidelity Sans" panose="020B0503030202020204" pitchFamily="34" charset="0"/>
              </a:rPr>
              <a:t>Fidelity Scholars </a:t>
            </a:r>
          </a:p>
          <a:p>
            <a:pPr algn="ctr"/>
            <a:r>
              <a:rPr lang="en-US" sz="1100">
                <a:latin typeface="Fidelity Sans" panose="020B0503030202020204" pitchFamily="34" charset="0"/>
              </a:rPr>
              <a:t>notified by email</a:t>
            </a:r>
          </a:p>
        </p:txBody>
      </p:sp>
      <p:sp>
        <p:nvSpPr>
          <p:cNvPr id="22" name="TextBox 21">
            <a:extLst>
              <a:ext uri="{FF2B5EF4-FFF2-40B4-BE49-F238E27FC236}">
                <a16:creationId xmlns:a16="http://schemas.microsoft.com/office/drawing/2014/main" id="{B9C79A74-B8C7-A4A3-58DB-949055A542B8}"/>
              </a:ext>
            </a:extLst>
          </p:cNvPr>
          <p:cNvSpPr txBox="1"/>
          <p:nvPr/>
        </p:nvSpPr>
        <p:spPr>
          <a:xfrm>
            <a:off x="1321123" y="4523640"/>
            <a:ext cx="1470878" cy="1077218"/>
          </a:xfrm>
          <a:prstGeom prst="rect">
            <a:avLst/>
          </a:prstGeom>
          <a:noFill/>
        </p:spPr>
        <p:txBody>
          <a:bodyPr wrap="square" rtlCol="0">
            <a:spAutoFit/>
          </a:bodyPr>
          <a:lstStyle/>
          <a:p>
            <a:r>
              <a:rPr lang="en-US" sz="1600">
                <a:latin typeface="Fidelity Sans" panose="020B0503030202020204" pitchFamily="34" charset="0"/>
              </a:rPr>
              <a:t>Create your profile on the UNCF website</a:t>
            </a:r>
          </a:p>
        </p:txBody>
      </p:sp>
      <p:sp>
        <p:nvSpPr>
          <p:cNvPr id="27" name="TextBox 26">
            <a:extLst>
              <a:ext uri="{FF2B5EF4-FFF2-40B4-BE49-F238E27FC236}">
                <a16:creationId xmlns:a16="http://schemas.microsoft.com/office/drawing/2014/main" id="{09E2763C-AF54-E065-9C43-4EFE0CCA4AE3}"/>
              </a:ext>
            </a:extLst>
          </p:cNvPr>
          <p:cNvSpPr txBox="1"/>
          <p:nvPr/>
        </p:nvSpPr>
        <p:spPr>
          <a:xfrm>
            <a:off x="4277422" y="4510141"/>
            <a:ext cx="1676333" cy="1323439"/>
          </a:xfrm>
          <a:prstGeom prst="rect">
            <a:avLst/>
          </a:prstGeom>
          <a:noFill/>
        </p:spPr>
        <p:txBody>
          <a:bodyPr wrap="square" rtlCol="0">
            <a:spAutoFit/>
          </a:bodyPr>
          <a:lstStyle/>
          <a:p>
            <a:r>
              <a:rPr lang="en-US" sz="1600">
                <a:latin typeface="Fidelity Sans" panose="020B0503030202020204" pitchFamily="34" charset="0"/>
              </a:rPr>
              <a:t>Complete the Application for the Fidelity Scholars Program</a:t>
            </a:r>
          </a:p>
        </p:txBody>
      </p:sp>
      <p:sp>
        <p:nvSpPr>
          <p:cNvPr id="28" name="TextBox 27">
            <a:extLst>
              <a:ext uri="{FF2B5EF4-FFF2-40B4-BE49-F238E27FC236}">
                <a16:creationId xmlns:a16="http://schemas.microsoft.com/office/drawing/2014/main" id="{F84D11BD-4CBC-1A66-700D-15B50CEB5CA8}"/>
              </a:ext>
            </a:extLst>
          </p:cNvPr>
          <p:cNvSpPr txBox="1"/>
          <p:nvPr/>
        </p:nvSpPr>
        <p:spPr>
          <a:xfrm>
            <a:off x="6025530" y="4523641"/>
            <a:ext cx="2788325" cy="1323439"/>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ü"/>
            </a:pPr>
            <a:r>
              <a:rPr lang="en-US" sz="1600">
                <a:solidFill>
                  <a:schemeClr val="tx2"/>
                </a:solidFill>
                <a:latin typeface="Fidelity Sans" panose="020B0503030202020204" pitchFamily="34" charset="0"/>
              </a:rPr>
              <a:t>Activities, experiences</a:t>
            </a:r>
          </a:p>
          <a:p>
            <a:pPr marL="285750" indent="-285750">
              <a:buFont typeface="Wingdings" panose="05000000000000000000" pitchFamily="2" charset="2"/>
              <a:buChar char="ü"/>
            </a:pPr>
            <a:r>
              <a:rPr lang="en-US" sz="1600">
                <a:solidFill>
                  <a:schemeClr val="tx2"/>
                </a:solidFill>
                <a:latin typeface="Fidelity Sans" panose="020B0503030202020204" pitchFamily="34" charset="0"/>
              </a:rPr>
              <a:t>Essay</a:t>
            </a:r>
          </a:p>
          <a:p>
            <a:pPr marL="285750" indent="-285750">
              <a:buFont typeface="Wingdings" panose="05000000000000000000" pitchFamily="2" charset="2"/>
              <a:buChar char="ü"/>
            </a:pPr>
            <a:r>
              <a:rPr lang="en-US" sz="1600">
                <a:solidFill>
                  <a:schemeClr val="tx2"/>
                </a:solidFill>
                <a:latin typeface="Fidelity Sans" panose="020B0503030202020204" pitchFamily="34" charset="0"/>
              </a:rPr>
              <a:t>Vision Board</a:t>
            </a:r>
          </a:p>
          <a:p>
            <a:pPr marL="285750" indent="-285750">
              <a:buFont typeface="Wingdings" panose="05000000000000000000" pitchFamily="2" charset="2"/>
              <a:buChar char="ü"/>
            </a:pPr>
            <a:r>
              <a:rPr lang="en-US" sz="1600">
                <a:solidFill>
                  <a:schemeClr val="tx2"/>
                </a:solidFill>
                <a:latin typeface="Fidelity Sans" panose="020B0503030202020204" pitchFamily="34" charset="0"/>
              </a:rPr>
              <a:t>Recommendation</a:t>
            </a:r>
          </a:p>
          <a:p>
            <a:pPr marL="285750" indent="-285750">
              <a:buFont typeface="Wingdings" panose="05000000000000000000" pitchFamily="2" charset="2"/>
              <a:buChar char="ü"/>
            </a:pPr>
            <a:r>
              <a:rPr lang="en-US" sz="1600">
                <a:solidFill>
                  <a:schemeClr val="tx2"/>
                </a:solidFill>
                <a:latin typeface="Fidelity Sans" panose="020B0503030202020204" pitchFamily="34" charset="0"/>
              </a:rPr>
              <a:t>Transcript</a:t>
            </a:r>
          </a:p>
        </p:txBody>
      </p:sp>
      <p:sp>
        <p:nvSpPr>
          <p:cNvPr id="32" name="TextBox 31">
            <a:extLst>
              <a:ext uri="{FF2B5EF4-FFF2-40B4-BE49-F238E27FC236}">
                <a16:creationId xmlns:a16="http://schemas.microsoft.com/office/drawing/2014/main" id="{1F5EF6A1-D238-A759-910B-FDF7A0CBE2B0}"/>
              </a:ext>
            </a:extLst>
          </p:cNvPr>
          <p:cNvSpPr txBox="1"/>
          <p:nvPr/>
        </p:nvSpPr>
        <p:spPr>
          <a:xfrm>
            <a:off x="9688544" y="4519391"/>
            <a:ext cx="1522433" cy="584775"/>
          </a:xfrm>
          <a:prstGeom prst="rect">
            <a:avLst/>
          </a:prstGeom>
          <a:noFill/>
        </p:spPr>
        <p:txBody>
          <a:bodyPr wrap="square" rtlCol="0">
            <a:spAutoFit/>
          </a:bodyPr>
          <a:lstStyle/>
          <a:p>
            <a:r>
              <a:rPr lang="en-US" sz="1600">
                <a:latin typeface="Fidelity Sans" panose="020B0503030202020204" pitchFamily="34" charset="0"/>
              </a:rPr>
              <a:t>Complete the FAFSA</a:t>
            </a:r>
          </a:p>
        </p:txBody>
      </p:sp>
      <p:cxnSp>
        <p:nvCxnSpPr>
          <p:cNvPr id="6" name="Straight Connector 5">
            <a:extLst>
              <a:ext uri="{FF2B5EF4-FFF2-40B4-BE49-F238E27FC236}">
                <a16:creationId xmlns:a16="http://schemas.microsoft.com/office/drawing/2014/main" id="{50748A31-26AB-E8E2-A8BA-422D85FCA9AF}"/>
              </a:ext>
            </a:extLst>
          </p:cNvPr>
          <p:cNvCxnSpPr>
            <a:cxnSpLocks/>
          </p:cNvCxnSpPr>
          <p:nvPr/>
        </p:nvCxnSpPr>
        <p:spPr>
          <a:xfrm>
            <a:off x="0" y="1676215"/>
            <a:ext cx="12191999"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6AF3352-8A9E-E191-3878-B938A2E38BC5}"/>
              </a:ext>
            </a:extLst>
          </p:cNvPr>
          <p:cNvCxnSpPr>
            <a:cxnSpLocks/>
          </p:cNvCxnSpPr>
          <p:nvPr/>
        </p:nvCxnSpPr>
        <p:spPr>
          <a:xfrm>
            <a:off x="0" y="1766940"/>
            <a:ext cx="12191999"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DBEDFA-3DE5-1C2F-1BAE-D589572DE3F6}"/>
              </a:ext>
            </a:extLst>
          </p:cNvPr>
          <p:cNvCxnSpPr>
            <a:cxnSpLocks/>
          </p:cNvCxnSpPr>
          <p:nvPr/>
        </p:nvCxnSpPr>
        <p:spPr>
          <a:xfrm>
            <a:off x="0" y="1857666"/>
            <a:ext cx="12191999"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D3349C7-CD35-2ED3-4AA3-2C1AE121D636}"/>
              </a:ext>
            </a:extLst>
          </p:cNvPr>
          <p:cNvCxnSpPr>
            <a:cxnSpLocks/>
          </p:cNvCxnSpPr>
          <p:nvPr/>
        </p:nvCxnSpPr>
        <p:spPr>
          <a:xfrm>
            <a:off x="0" y="1948390"/>
            <a:ext cx="12191999"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Graphic 4" descr="Badge 3 with solid fill">
            <a:extLst>
              <a:ext uri="{FF2B5EF4-FFF2-40B4-BE49-F238E27FC236}">
                <a16:creationId xmlns:a16="http://schemas.microsoft.com/office/drawing/2014/main" id="{BC84B2AC-BAF2-0907-AE6B-F20B6107D8D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85630" y="4425455"/>
            <a:ext cx="914400" cy="914400"/>
          </a:xfrm>
          <a:prstGeom prst="rect">
            <a:avLst/>
          </a:prstGeom>
        </p:spPr>
      </p:pic>
      <p:pic>
        <p:nvPicPr>
          <p:cNvPr id="10" name="Graphic 9" descr="Badge with solid fill">
            <a:extLst>
              <a:ext uri="{FF2B5EF4-FFF2-40B4-BE49-F238E27FC236}">
                <a16:creationId xmlns:a16="http://schemas.microsoft.com/office/drawing/2014/main" id="{97DCC680-BFC9-CE2D-A6E7-F3524D6165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87795" y="4425455"/>
            <a:ext cx="914400" cy="914400"/>
          </a:xfrm>
          <a:prstGeom prst="rect">
            <a:avLst/>
          </a:prstGeom>
        </p:spPr>
      </p:pic>
      <p:pic>
        <p:nvPicPr>
          <p:cNvPr id="18" name="Graphic 17" descr="Badge 1 with solid fill">
            <a:extLst>
              <a:ext uri="{FF2B5EF4-FFF2-40B4-BE49-F238E27FC236}">
                <a16:creationId xmlns:a16="http://schemas.microsoft.com/office/drawing/2014/main" id="{AD28A655-C1D2-E437-80F9-2DA90E826A2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4799" y="4425455"/>
            <a:ext cx="914400" cy="914400"/>
          </a:xfrm>
          <a:prstGeom prst="rect">
            <a:avLst/>
          </a:prstGeom>
        </p:spPr>
      </p:pic>
    </p:spTree>
    <p:extLst>
      <p:ext uri="{BB962C8B-B14F-4D97-AF65-F5344CB8AC3E}">
        <p14:creationId xmlns:p14="http://schemas.microsoft.com/office/powerpoint/2010/main" val="692246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E0E1D9-9EAE-3FFF-EB68-B559F83F0A8E}"/>
              </a:ext>
            </a:extLst>
          </p:cNvPr>
          <p:cNvSpPr>
            <a:spLocks noGrp="1"/>
          </p:cNvSpPr>
          <p:nvPr>
            <p:ph sz="quarter" idx="12"/>
          </p:nvPr>
        </p:nvSpPr>
        <p:spPr>
          <a:xfrm>
            <a:off x="417443" y="1044571"/>
            <a:ext cx="7857877" cy="6096893"/>
          </a:xfrm>
        </p:spPr>
        <p:txBody>
          <a:bodyPr>
            <a:normAutofit/>
          </a:bodyPr>
          <a:lstStyle/>
          <a:p>
            <a:pPr marL="457200" indent="-457200">
              <a:buFont typeface="+mj-lt"/>
              <a:buAutoNum type="arabicPeriod"/>
            </a:pPr>
            <a:r>
              <a:rPr lang="en-US">
                <a:latin typeface="+mj-lt"/>
              </a:rPr>
              <a:t>Register on </a:t>
            </a:r>
            <a:r>
              <a:rPr lang="en-US">
                <a:solidFill>
                  <a:schemeClr val="accent2"/>
                </a:solidFill>
                <a:latin typeface="+mj-lt"/>
              </a:rPr>
              <a:t>Opportunities.UNCF.org</a:t>
            </a:r>
            <a:br>
              <a:rPr lang="en-US">
                <a:latin typeface="+mj-lt"/>
              </a:rPr>
            </a:br>
            <a:r>
              <a:rPr lang="en-US" sz="1400"/>
              <a:t>We’ll send you an email in the fall when the application opens. Create your profile. Save your user ID / password!</a:t>
            </a:r>
            <a:endParaRPr lang="en-US" sz="1400">
              <a:latin typeface="+mj-lt"/>
            </a:endParaRPr>
          </a:p>
          <a:p>
            <a:pPr marL="457200" indent="-457200">
              <a:buFont typeface="+mj-lt"/>
              <a:buAutoNum type="arabicPeriod"/>
            </a:pPr>
            <a:r>
              <a:rPr lang="en-US">
                <a:latin typeface="+mj-lt"/>
              </a:rPr>
              <a:t>Start your research</a:t>
            </a:r>
            <a:br>
              <a:rPr lang="en-US" sz="1400">
                <a:latin typeface="+mj-lt"/>
              </a:rPr>
            </a:br>
            <a:r>
              <a:rPr lang="en-US" sz="1400"/>
              <a:t>Check out schools online, talk with others, or visit them if you can</a:t>
            </a:r>
          </a:p>
          <a:p>
            <a:pPr lvl="1"/>
            <a:r>
              <a:rPr lang="en-US" sz="1400"/>
              <a:t>Make sure to include in-state schools aligned with your interests/goals. </a:t>
            </a:r>
          </a:p>
          <a:p>
            <a:pPr lvl="1"/>
            <a:r>
              <a:rPr lang="en-US" sz="1400"/>
              <a:t>What type of environment do you thrive in?</a:t>
            </a:r>
          </a:p>
          <a:p>
            <a:pPr lvl="1"/>
            <a:r>
              <a:rPr lang="en-US" sz="1400"/>
              <a:t>Write down those application deadlines</a:t>
            </a:r>
          </a:p>
          <a:p>
            <a:pPr marL="457200" indent="-457200">
              <a:buFont typeface="+mj-lt"/>
              <a:buAutoNum type="arabicPeriod"/>
            </a:pPr>
            <a:r>
              <a:rPr lang="en-US">
                <a:latin typeface="+mj-lt"/>
              </a:rPr>
              <a:t>Talk with your family</a:t>
            </a:r>
            <a:br>
              <a:rPr lang="en-US" sz="1400">
                <a:latin typeface="+mj-lt"/>
              </a:rPr>
            </a:br>
            <a:r>
              <a:rPr lang="en-US" sz="1400"/>
              <a:t>Share your aspirations and have the money talk.</a:t>
            </a:r>
          </a:p>
          <a:p>
            <a:pPr lvl="1"/>
            <a:r>
              <a:rPr lang="en-US" sz="1400"/>
              <a:t>Begin to create a financial plan and potential budget</a:t>
            </a:r>
          </a:p>
          <a:p>
            <a:pPr lvl="1"/>
            <a:r>
              <a:rPr lang="en-US" sz="1400"/>
              <a:t>Plan to complete the FAFSA: grants, scholarships</a:t>
            </a:r>
          </a:p>
          <a:p>
            <a:pPr lvl="1"/>
            <a:r>
              <a:rPr lang="en-US" sz="1400"/>
              <a:t>Write down those FAFSA and scholarship deadlines</a:t>
            </a:r>
          </a:p>
          <a:p>
            <a:pPr marL="457200" indent="-457200">
              <a:buFont typeface="+mj-lt"/>
              <a:buAutoNum type="arabicPeriod"/>
            </a:pPr>
            <a:r>
              <a:rPr lang="en-US">
                <a:latin typeface="+mj-lt"/>
              </a:rPr>
              <a:t>Application preparation</a:t>
            </a:r>
            <a:br>
              <a:rPr lang="en-US">
                <a:latin typeface="+mj-lt"/>
              </a:rPr>
            </a:br>
            <a:r>
              <a:rPr lang="en-US" sz="1400"/>
              <a:t>Get a head start</a:t>
            </a:r>
          </a:p>
          <a:p>
            <a:pPr lvl="1"/>
            <a:r>
              <a:rPr lang="en-US" sz="1400"/>
              <a:t>Create a resume or accomplishments list</a:t>
            </a:r>
          </a:p>
          <a:p>
            <a:pPr lvl="1"/>
            <a:r>
              <a:rPr lang="en-US" sz="1400"/>
              <a:t>Request letters of recommendation; ask early and provide key details</a:t>
            </a:r>
          </a:p>
          <a:p>
            <a:pPr lvl="1"/>
            <a:r>
              <a:rPr lang="en-US" sz="1400"/>
              <a:t>Prepare responses to questions / personal statement</a:t>
            </a:r>
          </a:p>
        </p:txBody>
      </p:sp>
      <p:sp>
        <p:nvSpPr>
          <p:cNvPr id="3" name="Title 2">
            <a:extLst>
              <a:ext uri="{FF2B5EF4-FFF2-40B4-BE49-F238E27FC236}">
                <a16:creationId xmlns:a16="http://schemas.microsoft.com/office/drawing/2014/main" id="{E357DE4C-5AA6-3EF3-9826-573F9DAE081F}"/>
              </a:ext>
            </a:extLst>
          </p:cNvPr>
          <p:cNvSpPr>
            <a:spLocks noGrp="1"/>
          </p:cNvSpPr>
          <p:nvPr>
            <p:ph type="title"/>
          </p:nvPr>
        </p:nvSpPr>
        <p:spPr/>
        <p:txBody>
          <a:bodyPr>
            <a:normAutofit fontScale="90000"/>
          </a:bodyPr>
          <a:lstStyle/>
          <a:p>
            <a:r>
              <a:rPr lang="en-US"/>
              <a:t>Prepare now</a:t>
            </a:r>
          </a:p>
        </p:txBody>
      </p:sp>
      <p:sp>
        <p:nvSpPr>
          <p:cNvPr id="8" name="TextBox 7">
            <a:extLst>
              <a:ext uri="{FF2B5EF4-FFF2-40B4-BE49-F238E27FC236}">
                <a16:creationId xmlns:a16="http://schemas.microsoft.com/office/drawing/2014/main" id="{9D043E1A-42D1-24E0-A99F-06431206B249}"/>
              </a:ext>
            </a:extLst>
          </p:cNvPr>
          <p:cNvSpPr txBox="1"/>
          <p:nvPr/>
        </p:nvSpPr>
        <p:spPr>
          <a:xfrm>
            <a:off x="9475695" y="309704"/>
            <a:ext cx="2250142" cy="369332"/>
          </a:xfrm>
          <a:prstGeom prst="rect">
            <a:avLst/>
          </a:prstGeom>
          <a:noFill/>
        </p:spPr>
        <p:txBody>
          <a:bodyPr wrap="square" rtlCol="0">
            <a:spAutoFit/>
          </a:bodyPr>
          <a:lstStyle/>
          <a:p>
            <a:pPr algn="ctr"/>
            <a:r>
              <a:rPr lang="en-US">
                <a:solidFill>
                  <a:schemeClr val="bg1"/>
                </a:solidFill>
                <a:latin typeface="+mj-lt"/>
              </a:rPr>
              <a:t>Important Dates</a:t>
            </a:r>
          </a:p>
        </p:txBody>
      </p:sp>
      <p:pic>
        <p:nvPicPr>
          <p:cNvPr id="14" name="Graphic 13" descr="Daily calendar outline">
            <a:extLst>
              <a:ext uri="{FF2B5EF4-FFF2-40B4-BE49-F238E27FC236}">
                <a16:creationId xmlns:a16="http://schemas.microsoft.com/office/drawing/2014/main" id="{4DBE3C83-E67A-0DEC-291F-AF02F3208E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03219" y="177450"/>
            <a:ext cx="633840" cy="633840"/>
          </a:xfrm>
          <a:prstGeom prst="rect">
            <a:avLst/>
          </a:prstGeom>
        </p:spPr>
      </p:pic>
      <p:sp>
        <p:nvSpPr>
          <p:cNvPr id="16" name="TextBox 15">
            <a:extLst>
              <a:ext uri="{FF2B5EF4-FFF2-40B4-BE49-F238E27FC236}">
                <a16:creationId xmlns:a16="http://schemas.microsoft.com/office/drawing/2014/main" id="{D0BC0CC3-BECD-2B8B-E4CC-0FF172F29B62}"/>
              </a:ext>
            </a:extLst>
          </p:cNvPr>
          <p:cNvSpPr txBox="1"/>
          <p:nvPr/>
        </p:nvSpPr>
        <p:spPr>
          <a:xfrm>
            <a:off x="9003217" y="3023792"/>
            <a:ext cx="2868707" cy="1138773"/>
          </a:xfrm>
          <a:prstGeom prst="rect">
            <a:avLst/>
          </a:prstGeom>
          <a:noFill/>
        </p:spPr>
        <p:txBody>
          <a:bodyPr wrap="square" lIns="91440" tIns="45720" rIns="91440" bIns="45720" rtlCol="0" anchor="t">
            <a:spAutoFit/>
          </a:bodyPr>
          <a:lstStyle/>
          <a:p>
            <a:r>
              <a:rPr lang="en-US" sz="1400" b="1">
                <a:solidFill>
                  <a:schemeClr val="bg1"/>
                </a:solidFill>
                <a:latin typeface="fidelity sans"/>
              </a:rPr>
              <a:t>October 1</a:t>
            </a:r>
            <a:endParaRPr lang="en-US" sz="1400">
              <a:solidFill>
                <a:schemeClr val="bg1"/>
              </a:solidFill>
              <a:latin typeface="fidelity sans"/>
            </a:endParaRPr>
          </a:p>
          <a:p>
            <a:r>
              <a:rPr lang="en-US" b="1">
                <a:solidFill>
                  <a:schemeClr val="accent1">
                    <a:lumMod val="60000"/>
                    <a:lumOff val="40000"/>
                  </a:schemeClr>
                </a:solidFill>
                <a:latin typeface="fidelity sans"/>
              </a:rPr>
              <a:t>FAFSA opens</a:t>
            </a:r>
            <a:endParaRPr lang="en-US">
              <a:solidFill>
                <a:schemeClr val="accent1">
                  <a:lumMod val="60000"/>
                  <a:lumOff val="40000"/>
                </a:schemeClr>
              </a:solidFill>
              <a:latin typeface="fidelity sans"/>
            </a:endParaRPr>
          </a:p>
          <a:p>
            <a:r>
              <a:rPr lang="en-US" sz="1200">
                <a:solidFill>
                  <a:schemeClr val="bg1"/>
                </a:solidFill>
                <a:latin typeface="Fidelity Sans "/>
              </a:rPr>
              <a:t>Create your FSA-ID and have your parent/guardian create their FSA-ID ahead of that date.</a:t>
            </a:r>
          </a:p>
        </p:txBody>
      </p:sp>
      <p:sp>
        <p:nvSpPr>
          <p:cNvPr id="17" name="TextBox 16">
            <a:extLst>
              <a:ext uri="{FF2B5EF4-FFF2-40B4-BE49-F238E27FC236}">
                <a16:creationId xmlns:a16="http://schemas.microsoft.com/office/drawing/2014/main" id="{64AD8245-4079-21E5-65F0-5112DF99B5D5}"/>
              </a:ext>
            </a:extLst>
          </p:cNvPr>
          <p:cNvSpPr txBox="1"/>
          <p:nvPr/>
        </p:nvSpPr>
        <p:spPr>
          <a:xfrm>
            <a:off x="9003217" y="1062464"/>
            <a:ext cx="3072241" cy="1600438"/>
          </a:xfrm>
          <a:prstGeom prst="rect">
            <a:avLst/>
          </a:prstGeom>
          <a:noFill/>
        </p:spPr>
        <p:txBody>
          <a:bodyPr wrap="square" rtlCol="0">
            <a:spAutoFit/>
          </a:bodyPr>
          <a:lstStyle/>
          <a:p>
            <a:r>
              <a:rPr lang="en-US" sz="1400" b="1">
                <a:solidFill>
                  <a:schemeClr val="bg1"/>
                </a:solidFill>
                <a:latin typeface="Fidelity Sans "/>
              </a:rPr>
              <a:t>October 1</a:t>
            </a:r>
          </a:p>
          <a:p>
            <a:r>
              <a:rPr lang="en-US" b="1">
                <a:solidFill>
                  <a:schemeClr val="accent1">
                    <a:lumMod val="60000"/>
                    <a:lumOff val="40000"/>
                  </a:schemeClr>
                </a:solidFill>
                <a:latin typeface="Fidelity Sans "/>
              </a:rPr>
              <a:t>Fidelity Scholars Program Application Opens</a:t>
            </a:r>
          </a:p>
          <a:p>
            <a:r>
              <a:rPr lang="en-US" sz="1200">
                <a:solidFill>
                  <a:schemeClr val="bg1"/>
                </a:solidFill>
                <a:latin typeface="Fidelity Sans "/>
              </a:rPr>
              <a:t>The application closes on January 29, 2026. You will be required to complete an essay, submit your transcript and upload a letter of reference.</a:t>
            </a:r>
          </a:p>
        </p:txBody>
      </p:sp>
      <p:sp>
        <p:nvSpPr>
          <p:cNvPr id="4" name="TextBox 3">
            <a:extLst>
              <a:ext uri="{FF2B5EF4-FFF2-40B4-BE49-F238E27FC236}">
                <a16:creationId xmlns:a16="http://schemas.microsoft.com/office/drawing/2014/main" id="{F3E0DF74-8621-FC84-0E7A-8DA6FD652907}"/>
              </a:ext>
            </a:extLst>
          </p:cNvPr>
          <p:cNvSpPr txBox="1"/>
          <p:nvPr/>
        </p:nvSpPr>
        <p:spPr>
          <a:xfrm>
            <a:off x="9003216" y="4523454"/>
            <a:ext cx="2868707" cy="769441"/>
          </a:xfrm>
          <a:prstGeom prst="rect">
            <a:avLst/>
          </a:prstGeom>
          <a:noFill/>
        </p:spPr>
        <p:txBody>
          <a:bodyPr wrap="square" lIns="91440" tIns="45720" rIns="91440" bIns="45720" rtlCol="0" anchor="t">
            <a:spAutoFit/>
          </a:bodyPr>
          <a:lstStyle/>
          <a:p>
            <a:r>
              <a:rPr lang="en-US" sz="1400" b="1">
                <a:solidFill>
                  <a:schemeClr val="bg1"/>
                </a:solidFill>
                <a:latin typeface="fidelity sans"/>
              </a:rPr>
              <a:t>January 29</a:t>
            </a:r>
            <a:endParaRPr lang="en-US" sz="1400">
              <a:solidFill>
                <a:schemeClr val="bg1"/>
              </a:solidFill>
              <a:latin typeface="fidelity sans"/>
            </a:endParaRPr>
          </a:p>
          <a:p>
            <a:r>
              <a:rPr lang="en-US" b="1">
                <a:solidFill>
                  <a:schemeClr val="accent1">
                    <a:lumMod val="60000"/>
                    <a:lumOff val="40000"/>
                  </a:schemeClr>
                </a:solidFill>
                <a:latin typeface="fidelity sans"/>
              </a:rPr>
              <a:t>Application Closes</a:t>
            </a:r>
            <a:endParaRPr lang="en-US">
              <a:solidFill>
                <a:schemeClr val="accent1">
                  <a:lumMod val="60000"/>
                  <a:lumOff val="40000"/>
                </a:schemeClr>
              </a:solidFill>
              <a:latin typeface="fidelity sans"/>
            </a:endParaRPr>
          </a:p>
          <a:p>
            <a:r>
              <a:rPr lang="en-US" sz="1200">
                <a:solidFill>
                  <a:schemeClr val="bg1"/>
                </a:solidFill>
                <a:latin typeface="Fidelity Sans "/>
              </a:rPr>
              <a:t>Submit by 11:59pmET</a:t>
            </a:r>
          </a:p>
        </p:txBody>
      </p:sp>
    </p:spTree>
    <p:extLst>
      <p:ext uri="{BB962C8B-B14F-4D97-AF65-F5344CB8AC3E}">
        <p14:creationId xmlns:p14="http://schemas.microsoft.com/office/powerpoint/2010/main" val="2273092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B0EE6-2021-49E6-8EBD-64FDAA35AB8D}"/>
              </a:ext>
            </a:extLst>
          </p:cNvPr>
          <p:cNvSpPr>
            <a:spLocks noGrp="1"/>
          </p:cNvSpPr>
          <p:nvPr>
            <p:ph type="title"/>
          </p:nvPr>
        </p:nvSpPr>
        <p:spPr/>
        <p:txBody>
          <a:bodyPr/>
          <a:lstStyle/>
          <a:p>
            <a:r>
              <a:rPr lang="en-US" sz="6000" dirty="0">
                <a:solidFill>
                  <a:schemeClr val="bg1"/>
                </a:solidFill>
              </a:rPr>
              <a:t>Learn more</a:t>
            </a:r>
            <a:br>
              <a:rPr lang="en-US" sz="6000" dirty="0">
                <a:solidFill>
                  <a:schemeClr val="bg1"/>
                </a:solidFill>
              </a:rPr>
            </a:br>
            <a:r>
              <a:rPr lang="en-US" sz="3200" dirty="0">
                <a:solidFill>
                  <a:schemeClr val="bg1"/>
                </a:solidFill>
              </a:rPr>
              <a:t>uncf.org/</a:t>
            </a:r>
            <a:r>
              <a:rPr lang="en-US" sz="3200" dirty="0" err="1">
                <a:solidFill>
                  <a:schemeClr val="bg1"/>
                </a:solidFill>
              </a:rPr>
              <a:t>fidelityscholars</a:t>
            </a:r>
            <a:endParaRPr lang="en-US" sz="3200" dirty="0">
              <a:solidFill>
                <a:schemeClr val="bg1"/>
              </a:solidFill>
            </a:endParaRPr>
          </a:p>
        </p:txBody>
      </p:sp>
      <p:pic>
        <p:nvPicPr>
          <p:cNvPr id="6" name="Picture Placeholder 5">
            <a:extLst>
              <a:ext uri="{FF2B5EF4-FFF2-40B4-BE49-F238E27FC236}">
                <a16:creationId xmlns:a16="http://schemas.microsoft.com/office/drawing/2014/main" id="{3E3D6A05-25E4-278B-9573-9F73B348D3B8}"/>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62215" t="5714" r="16377"/>
          <a:stretch/>
        </p:blipFill>
        <p:spPr>
          <a:xfrm>
            <a:off x="6824095" y="0"/>
            <a:ext cx="5367905" cy="6858000"/>
          </a:xfrm>
          <a:prstGeom prst="rect">
            <a:avLst/>
          </a:prstGeom>
        </p:spPr>
      </p:pic>
      <p:sp>
        <p:nvSpPr>
          <p:cNvPr id="29" name="TextBox 28">
            <a:extLst>
              <a:ext uri="{FF2B5EF4-FFF2-40B4-BE49-F238E27FC236}">
                <a16:creationId xmlns:a16="http://schemas.microsoft.com/office/drawing/2014/main" id="{AD69AA9E-2E47-48D0-8FF0-C7ECA69276AC}"/>
              </a:ext>
            </a:extLst>
          </p:cNvPr>
          <p:cNvSpPr txBox="1"/>
          <p:nvPr/>
        </p:nvSpPr>
        <p:spPr>
          <a:xfrm>
            <a:off x="1209724" y="4463544"/>
            <a:ext cx="6641695" cy="400110"/>
          </a:xfrm>
          <a:prstGeom prst="rect">
            <a:avLst/>
          </a:prstGeom>
          <a:noFill/>
        </p:spPr>
        <p:txBody>
          <a:bodyPr wrap="square">
            <a:spAutoFit/>
          </a:bodyPr>
          <a:lstStyle/>
          <a:p>
            <a:pPr>
              <a:defRPr/>
            </a:pPr>
            <a:r>
              <a:rPr lang="en-US" sz="2000">
                <a:solidFill>
                  <a:schemeClr val="bg1"/>
                </a:solidFill>
                <a:latin typeface="Fidelity Sans XBd" panose="020B0803030202020204" pitchFamily="34" charset="0"/>
              </a:rPr>
              <a:t>FidelityScholars@uncf.org</a:t>
            </a:r>
          </a:p>
        </p:txBody>
      </p:sp>
      <p:pic>
        <p:nvPicPr>
          <p:cNvPr id="18" name="Graphic 17">
            <a:extLst>
              <a:ext uri="{FF2B5EF4-FFF2-40B4-BE49-F238E27FC236}">
                <a16:creationId xmlns:a16="http://schemas.microsoft.com/office/drawing/2014/main" id="{29C8C21C-E1E6-D82B-14D6-6C99D518E0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1431" y="4491680"/>
            <a:ext cx="442738" cy="324675"/>
          </a:xfrm>
          <a:prstGeom prst="rect">
            <a:avLst/>
          </a:prstGeom>
        </p:spPr>
      </p:pic>
      <p:sp>
        <p:nvSpPr>
          <p:cNvPr id="3" name="TextBox 2">
            <a:extLst>
              <a:ext uri="{FF2B5EF4-FFF2-40B4-BE49-F238E27FC236}">
                <a16:creationId xmlns:a16="http://schemas.microsoft.com/office/drawing/2014/main" id="{5BC439AB-010B-C036-E62C-084D6C1CB5FC}"/>
              </a:ext>
            </a:extLst>
          </p:cNvPr>
          <p:cNvSpPr txBox="1"/>
          <p:nvPr/>
        </p:nvSpPr>
        <p:spPr>
          <a:xfrm>
            <a:off x="477616" y="5640625"/>
            <a:ext cx="4270506" cy="923330"/>
          </a:xfrm>
          <a:prstGeom prst="rect">
            <a:avLst/>
          </a:prstGeom>
          <a:noFill/>
        </p:spPr>
        <p:txBody>
          <a:bodyPr wrap="square" rtlCol="0">
            <a:spAutoFit/>
          </a:bodyPr>
          <a:lstStyle/>
          <a:p>
            <a:r>
              <a:rPr lang="en-US">
                <a:solidFill>
                  <a:schemeClr val="accent1"/>
                </a:solidFill>
                <a:latin typeface="+mj-lt"/>
              </a:rPr>
              <a:t>Application opens October 1, 2025</a:t>
            </a:r>
          </a:p>
          <a:p>
            <a:r>
              <a:rPr lang="en-US">
                <a:solidFill>
                  <a:schemeClr val="accent4"/>
                </a:solidFill>
                <a:latin typeface="+mj-lt"/>
              </a:rPr>
              <a:t>Closes January 29, 2026 </a:t>
            </a:r>
          </a:p>
          <a:p>
            <a:endParaRPr lang="en-US">
              <a:solidFill>
                <a:schemeClr val="accent1"/>
              </a:solidFill>
              <a:latin typeface="+mj-lt"/>
            </a:endParaRPr>
          </a:p>
        </p:txBody>
      </p:sp>
      <p:pic>
        <p:nvPicPr>
          <p:cNvPr id="7" name="Picture 6" descr="A qr code with a graduation cap&#10;&#10;AI-generated content may be incorrect.">
            <a:extLst>
              <a:ext uri="{FF2B5EF4-FFF2-40B4-BE49-F238E27FC236}">
                <a16:creationId xmlns:a16="http://schemas.microsoft.com/office/drawing/2014/main" id="{BDA9B7BD-E78F-2BBB-6E3A-68E9838BEC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02066" y="163022"/>
            <a:ext cx="1593934" cy="1593934"/>
          </a:xfrm>
          <a:prstGeom prst="rect">
            <a:avLst/>
          </a:prstGeom>
        </p:spPr>
      </p:pic>
    </p:spTree>
    <p:extLst>
      <p:ext uri="{BB962C8B-B14F-4D97-AF65-F5344CB8AC3E}">
        <p14:creationId xmlns:p14="http://schemas.microsoft.com/office/powerpoint/2010/main" val="38058579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1084</TotalTime>
  <Words>845</Words>
  <Application>Microsoft Macintosh PowerPoint</Application>
  <PresentationFormat>Widescreen</PresentationFormat>
  <Paragraphs>106</Paragraphs>
  <Slides>10</Slides>
  <Notes>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10</vt:i4>
      </vt:variant>
    </vt:vector>
  </HeadingPairs>
  <TitlesOfParts>
    <vt:vector size="22" baseType="lpstr">
      <vt:lpstr>Aptos</vt:lpstr>
      <vt:lpstr>Aptos Display</vt:lpstr>
      <vt:lpstr>Arial</vt:lpstr>
      <vt:lpstr>Calibri</vt:lpstr>
      <vt:lpstr>Fidelity</vt:lpstr>
      <vt:lpstr>Fidelity Sans</vt:lpstr>
      <vt:lpstr>Fidelity Sans</vt:lpstr>
      <vt:lpstr>Fidelity Sans </vt:lpstr>
      <vt:lpstr>Fidelity Sans XBd</vt:lpstr>
      <vt:lpstr>Symbol</vt:lpstr>
      <vt:lpstr>Wingdings</vt:lpstr>
      <vt:lpstr>Office Theme</vt:lpstr>
      <vt:lpstr>PowerPoint Presentation</vt:lpstr>
      <vt:lpstr>Helping Students Reach Their Potential</vt:lpstr>
      <vt:lpstr>PowerPoint Presentation</vt:lpstr>
      <vt:lpstr>PowerPoint Presentation</vt:lpstr>
      <vt:lpstr>How does the scholarship work?</vt:lpstr>
      <vt:lpstr>Opportunity for YOU</vt:lpstr>
      <vt:lpstr>Fidelity Scholars Application Process</vt:lpstr>
      <vt:lpstr>Prepare now</vt:lpstr>
      <vt:lpstr>Learn more uncf.org/fidelityscholars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Mary Williams</dc:creator>
  <cp:lastModifiedBy>Precious Dorch-Robinson</cp:lastModifiedBy>
  <cp:revision>4</cp:revision>
  <dcterms:created xsi:type="dcterms:W3CDTF">2025-09-29T22:38:48Z</dcterms:created>
  <dcterms:modified xsi:type="dcterms:W3CDTF">2025-10-01T14:04:29Z</dcterms:modified>
</cp:coreProperties>
</file>